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7" r:id="rId1"/>
    <p:sldMasterId id="2147483749" r:id="rId2"/>
    <p:sldMasterId id="2147483762" r:id="rId3"/>
    <p:sldMasterId id="2147483774" r:id="rId4"/>
  </p:sldMasterIdLst>
  <p:notesMasterIdLst>
    <p:notesMasterId r:id="rId42"/>
  </p:notesMasterIdLst>
  <p:handoutMasterIdLst>
    <p:handoutMasterId r:id="rId43"/>
  </p:handoutMasterIdLst>
  <p:sldIdLst>
    <p:sldId id="318" r:id="rId5"/>
    <p:sldId id="370" r:id="rId6"/>
    <p:sldId id="372" r:id="rId7"/>
    <p:sldId id="459" r:id="rId8"/>
    <p:sldId id="404" r:id="rId9"/>
    <p:sldId id="349" r:id="rId10"/>
    <p:sldId id="352" r:id="rId11"/>
    <p:sldId id="379" r:id="rId12"/>
    <p:sldId id="378" r:id="rId13"/>
    <p:sldId id="380" r:id="rId14"/>
    <p:sldId id="408" r:id="rId15"/>
    <p:sldId id="258" r:id="rId16"/>
    <p:sldId id="335" r:id="rId17"/>
    <p:sldId id="336" r:id="rId18"/>
    <p:sldId id="338" r:id="rId19"/>
    <p:sldId id="469" r:id="rId20"/>
    <p:sldId id="410" r:id="rId21"/>
    <p:sldId id="460" r:id="rId22"/>
    <p:sldId id="467" r:id="rId23"/>
    <p:sldId id="458" r:id="rId24"/>
    <p:sldId id="405" r:id="rId25"/>
    <p:sldId id="462" r:id="rId26"/>
    <p:sldId id="476" r:id="rId27"/>
    <p:sldId id="406" r:id="rId28"/>
    <p:sldId id="463" r:id="rId29"/>
    <p:sldId id="464" r:id="rId30"/>
    <p:sldId id="465" r:id="rId31"/>
    <p:sldId id="468" r:id="rId32"/>
    <p:sldId id="466" r:id="rId33"/>
    <p:sldId id="470" r:id="rId34"/>
    <p:sldId id="477" r:id="rId35"/>
    <p:sldId id="407" r:id="rId36"/>
    <p:sldId id="471" r:id="rId37"/>
    <p:sldId id="472" r:id="rId38"/>
    <p:sldId id="473" r:id="rId39"/>
    <p:sldId id="478" r:id="rId40"/>
    <p:sldId id="40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00B5B-3DA5-4EA9-884F-A40B353D8681}" v="1357" dt="2022-09-17T06:01:39.600"/>
    <p1510:client id="{36498459-85FB-6F4F-8AA1-FDE6EE99EF6E}" v="3042" dt="2022-09-17T05:50:34.834"/>
    <p1510:client id="{F7F75BF0-FFA3-4EB1-9F3F-98165A368FDE}" v="101" dt="2022-09-17T01:43:06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6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Chan" userId="2f5f7dd58269ab24" providerId="LiveId" clId="{F7F75BF0-FFA3-4EB1-9F3F-98165A368FDE}"/>
    <pc:docChg chg="undo custSel modSld">
      <pc:chgData name="Carmen Chan" userId="2f5f7dd58269ab24" providerId="LiveId" clId="{F7F75BF0-FFA3-4EB1-9F3F-98165A368FDE}" dt="2022-09-17T01:43:06.057" v="100" actId="5793"/>
      <pc:docMkLst>
        <pc:docMk/>
      </pc:docMkLst>
      <pc:sldChg chg="modSp mod">
        <pc:chgData name="Carmen Chan" userId="2f5f7dd58269ab24" providerId="LiveId" clId="{F7F75BF0-FFA3-4EB1-9F3F-98165A368FDE}" dt="2022-09-17T01:43:06.057" v="100" actId="5793"/>
        <pc:sldMkLst>
          <pc:docMk/>
          <pc:sldMk cId="1962067007" sldId="405"/>
        </pc:sldMkLst>
        <pc:spChg chg="mod">
          <ac:chgData name="Carmen Chan" userId="2f5f7dd58269ab24" providerId="LiveId" clId="{F7F75BF0-FFA3-4EB1-9F3F-98165A368FDE}" dt="2022-09-17T01:43:06.057" v="100" actId="5793"/>
          <ac:spMkLst>
            <pc:docMk/>
            <pc:sldMk cId="1962067007" sldId="405"/>
            <ac:spMk id="3" creationId="{D584C9FD-E318-B345-B0E4-06B797E19EE4}"/>
          </ac:spMkLst>
        </pc:spChg>
      </pc:sldChg>
      <pc:sldChg chg="modSp mod">
        <pc:chgData name="Carmen Chan" userId="2f5f7dd58269ab24" providerId="LiveId" clId="{F7F75BF0-FFA3-4EB1-9F3F-98165A368FDE}" dt="2022-09-17T01:23:37.980" v="53" actId="20577"/>
        <pc:sldMkLst>
          <pc:docMk/>
          <pc:sldMk cId="3737967793" sldId="408"/>
        </pc:sldMkLst>
        <pc:spChg chg="mod">
          <ac:chgData name="Carmen Chan" userId="2f5f7dd58269ab24" providerId="LiveId" clId="{F7F75BF0-FFA3-4EB1-9F3F-98165A368FDE}" dt="2022-09-17T01:23:37.980" v="53" actId="20577"/>
          <ac:spMkLst>
            <pc:docMk/>
            <pc:sldMk cId="3737967793" sldId="408"/>
            <ac:spMk id="3" creationId="{98E16322-BB13-0247-6F35-A000179746BD}"/>
          </ac:spMkLst>
        </pc:spChg>
      </pc:sldChg>
      <pc:sldChg chg="modSp mod">
        <pc:chgData name="Carmen Chan" userId="2f5f7dd58269ab24" providerId="LiveId" clId="{F7F75BF0-FFA3-4EB1-9F3F-98165A368FDE}" dt="2022-09-17T01:33:31.500" v="91" actId="20577"/>
        <pc:sldMkLst>
          <pc:docMk/>
          <pc:sldMk cId="3163431073" sldId="460"/>
        </pc:sldMkLst>
        <pc:spChg chg="mod">
          <ac:chgData name="Carmen Chan" userId="2f5f7dd58269ab24" providerId="LiveId" clId="{F7F75BF0-FFA3-4EB1-9F3F-98165A368FDE}" dt="2022-09-17T01:33:31.500" v="91" actId="20577"/>
          <ac:spMkLst>
            <pc:docMk/>
            <pc:sldMk cId="3163431073" sldId="460"/>
            <ac:spMk id="5" creationId="{00000000-0000-0000-0000-000000000000}"/>
          </ac:spMkLst>
        </pc:spChg>
      </pc:sldChg>
      <pc:sldChg chg="addSp delSp modSp mod">
        <pc:chgData name="Carmen Chan" userId="2f5f7dd58269ab24" providerId="LiveId" clId="{F7F75BF0-FFA3-4EB1-9F3F-98165A368FDE}" dt="2022-09-17T01:33:03.923" v="61" actId="20577"/>
        <pc:sldMkLst>
          <pc:docMk/>
          <pc:sldMk cId="4148166949" sldId="467"/>
        </pc:sldMkLst>
        <pc:spChg chg="add del">
          <ac:chgData name="Carmen Chan" userId="2f5f7dd58269ab24" providerId="LiveId" clId="{F7F75BF0-FFA3-4EB1-9F3F-98165A368FDE}" dt="2022-09-17T01:32:31.656" v="55" actId="22"/>
          <ac:spMkLst>
            <pc:docMk/>
            <pc:sldMk cId="4148166949" sldId="467"/>
            <ac:spMk id="5" creationId="{F8FF8D00-0DDE-FD9F-6511-A33156226EAD}"/>
          </ac:spMkLst>
        </pc:spChg>
        <pc:spChg chg="mod">
          <ac:chgData name="Carmen Chan" userId="2f5f7dd58269ab24" providerId="LiveId" clId="{F7F75BF0-FFA3-4EB1-9F3F-98165A368FDE}" dt="2022-09-17T01:33:03.923" v="61" actId="20577"/>
          <ac:spMkLst>
            <pc:docMk/>
            <pc:sldMk cId="4148166949" sldId="467"/>
            <ac:spMk id="8" creationId="{00000000-0000-0000-0000-000000000000}"/>
          </ac:spMkLst>
        </pc:spChg>
      </pc:sldChg>
    </pc:docChg>
  </pc:docChgLst>
  <pc:docChgLst>
    <pc:chgData name="Carmen Chan" userId="2f5f7dd58269ab24" providerId="LiveId" clId="{36498459-85FB-6F4F-8AA1-FDE6EE99EF6E}"/>
    <pc:docChg chg="custSel modSld">
      <pc:chgData name="Carmen Chan" userId="2f5f7dd58269ab24" providerId="LiveId" clId="{36498459-85FB-6F4F-8AA1-FDE6EE99EF6E}" dt="2022-09-17T05:50:34.834" v="2300" actId="20577"/>
      <pc:docMkLst>
        <pc:docMk/>
      </pc:docMkLst>
      <pc:sldChg chg="modSp">
        <pc:chgData name="Carmen Chan" userId="2f5f7dd58269ab24" providerId="LiveId" clId="{36498459-85FB-6F4F-8AA1-FDE6EE99EF6E}" dt="2022-09-17T05:50:34.834" v="2300" actId="20577"/>
        <pc:sldMkLst>
          <pc:docMk/>
          <pc:sldMk cId="136561076" sldId="403"/>
        </pc:sldMkLst>
        <pc:spChg chg="mod">
          <ac:chgData name="Carmen Chan" userId="2f5f7dd58269ab24" providerId="LiveId" clId="{36498459-85FB-6F4F-8AA1-FDE6EE99EF6E}" dt="2022-09-17T05:50:34.834" v="2300" actId="20577"/>
          <ac:spMkLst>
            <pc:docMk/>
            <pc:sldMk cId="136561076" sldId="403"/>
            <ac:spMk id="3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4:16:51.414" v="147" actId="20577"/>
        <pc:sldMkLst>
          <pc:docMk/>
          <pc:sldMk cId="1962067007" sldId="405"/>
        </pc:sldMkLst>
        <pc:spChg chg="mod">
          <ac:chgData name="Carmen Chan" userId="2f5f7dd58269ab24" providerId="LiveId" clId="{36498459-85FB-6F4F-8AA1-FDE6EE99EF6E}" dt="2022-09-17T04:16:51.414" v="147" actId="20577"/>
          <ac:spMkLst>
            <pc:docMk/>
            <pc:sldMk cId="1962067007" sldId="405"/>
            <ac:spMk id="3" creationId="{D584C9FD-E318-B345-B0E4-06B797E19EE4}"/>
          </ac:spMkLst>
        </pc:spChg>
      </pc:sldChg>
      <pc:sldChg chg="modSp">
        <pc:chgData name="Carmen Chan" userId="2f5f7dd58269ab24" providerId="LiveId" clId="{36498459-85FB-6F4F-8AA1-FDE6EE99EF6E}" dt="2022-09-17T04:41:56.205" v="265" actId="20577"/>
        <pc:sldMkLst>
          <pc:docMk/>
          <pc:sldMk cId="4108859800" sldId="406"/>
        </pc:sldMkLst>
        <pc:spChg chg="mod">
          <ac:chgData name="Carmen Chan" userId="2f5f7dd58269ab24" providerId="LiveId" clId="{36498459-85FB-6F4F-8AA1-FDE6EE99EF6E}" dt="2022-09-17T04:41:56.205" v="265" actId="20577"/>
          <ac:spMkLst>
            <pc:docMk/>
            <pc:sldMk cId="4108859800" sldId="406"/>
            <ac:spMk id="4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5:02:09.109" v="1296" actId="20577"/>
        <pc:sldMkLst>
          <pc:docMk/>
          <pc:sldMk cId="623998590" sldId="407"/>
        </pc:sldMkLst>
        <pc:spChg chg="mod">
          <ac:chgData name="Carmen Chan" userId="2f5f7dd58269ab24" providerId="LiveId" clId="{36498459-85FB-6F4F-8AA1-FDE6EE99EF6E}" dt="2022-09-17T05:02:09.109" v="1296" actId="20577"/>
          <ac:spMkLst>
            <pc:docMk/>
            <pc:sldMk cId="623998590" sldId="407"/>
            <ac:spMk id="4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5:39:50.440" v="2285" actId="20577"/>
        <pc:sldMkLst>
          <pc:docMk/>
          <pc:sldMk cId="484257051" sldId="462"/>
        </pc:sldMkLst>
        <pc:spChg chg="mod">
          <ac:chgData name="Carmen Chan" userId="2f5f7dd58269ab24" providerId="LiveId" clId="{36498459-85FB-6F4F-8AA1-FDE6EE99EF6E}" dt="2022-09-17T04:17:11.676" v="151" actId="27636"/>
          <ac:spMkLst>
            <pc:docMk/>
            <pc:sldMk cId="484257051" sldId="462"/>
            <ac:spMk id="2" creationId="{00000000-0000-0000-0000-000000000000}"/>
          </ac:spMkLst>
        </pc:spChg>
        <pc:spChg chg="mod">
          <ac:chgData name="Carmen Chan" userId="2f5f7dd58269ab24" providerId="LiveId" clId="{36498459-85FB-6F4F-8AA1-FDE6EE99EF6E}" dt="2022-09-17T05:39:50.440" v="2285" actId="20577"/>
          <ac:spMkLst>
            <pc:docMk/>
            <pc:sldMk cId="484257051" sldId="462"/>
            <ac:spMk id="3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5:33:38.081" v="2275" actId="20577"/>
        <pc:sldMkLst>
          <pc:docMk/>
          <pc:sldMk cId="565960302" sldId="463"/>
        </pc:sldMkLst>
        <pc:spChg chg="mod">
          <ac:chgData name="Carmen Chan" userId="2f5f7dd58269ab24" providerId="LiveId" clId="{36498459-85FB-6F4F-8AA1-FDE6EE99EF6E}" dt="2022-09-17T04:44:06.814" v="326" actId="20577"/>
          <ac:spMkLst>
            <pc:docMk/>
            <pc:sldMk cId="565960302" sldId="463"/>
            <ac:spMk id="2" creationId="{00000000-0000-0000-0000-000000000000}"/>
          </ac:spMkLst>
        </pc:spChg>
        <pc:spChg chg="mod">
          <ac:chgData name="Carmen Chan" userId="2f5f7dd58269ab24" providerId="LiveId" clId="{36498459-85FB-6F4F-8AA1-FDE6EE99EF6E}" dt="2022-09-17T05:33:38.081" v="2275" actId="20577"/>
          <ac:spMkLst>
            <pc:docMk/>
            <pc:sldMk cId="565960302" sldId="463"/>
            <ac:spMk id="3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4:50:12.752" v="551" actId="20577"/>
        <pc:sldMkLst>
          <pc:docMk/>
          <pc:sldMk cId="1597515168" sldId="464"/>
        </pc:sldMkLst>
        <pc:spChg chg="mod">
          <ac:chgData name="Carmen Chan" userId="2f5f7dd58269ab24" providerId="LiveId" clId="{36498459-85FB-6F4F-8AA1-FDE6EE99EF6E}" dt="2022-09-17T04:50:12.752" v="551" actId="20577"/>
          <ac:spMkLst>
            <pc:docMk/>
            <pc:sldMk cId="1597515168" sldId="464"/>
            <ac:spMk id="3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4:51:42.830" v="650" actId="20577"/>
        <pc:sldMkLst>
          <pc:docMk/>
          <pc:sldMk cId="1671451653" sldId="465"/>
        </pc:sldMkLst>
        <pc:spChg chg="mod">
          <ac:chgData name="Carmen Chan" userId="2f5f7dd58269ab24" providerId="LiveId" clId="{36498459-85FB-6F4F-8AA1-FDE6EE99EF6E}" dt="2022-09-17T04:50:54.258" v="608" actId="20577"/>
          <ac:spMkLst>
            <pc:docMk/>
            <pc:sldMk cId="1671451653" sldId="465"/>
            <ac:spMk id="2" creationId="{00000000-0000-0000-0000-000000000000}"/>
          </ac:spMkLst>
        </pc:spChg>
        <pc:spChg chg="mod">
          <ac:chgData name="Carmen Chan" userId="2f5f7dd58269ab24" providerId="LiveId" clId="{36498459-85FB-6F4F-8AA1-FDE6EE99EF6E}" dt="2022-09-17T04:51:42.830" v="650" actId="20577"/>
          <ac:spMkLst>
            <pc:docMk/>
            <pc:sldMk cId="1671451653" sldId="465"/>
            <ac:spMk id="3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4:58:39.629" v="1116" actId="20577"/>
        <pc:sldMkLst>
          <pc:docMk/>
          <pc:sldMk cId="1677057907" sldId="466"/>
        </pc:sldMkLst>
        <pc:spChg chg="mod">
          <ac:chgData name="Carmen Chan" userId="2f5f7dd58269ab24" providerId="LiveId" clId="{36498459-85FB-6F4F-8AA1-FDE6EE99EF6E}" dt="2022-09-17T04:55:53.677" v="1006" actId="20577"/>
          <ac:spMkLst>
            <pc:docMk/>
            <pc:sldMk cId="1677057907" sldId="466"/>
            <ac:spMk id="2" creationId="{00000000-0000-0000-0000-000000000000}"/>
          </ac:spMkLst>
        </pc:spChg>
        <pc:spChg chg="mod">
          <ac:chgData name="Carmen Chan" userId="2f5f7dd58269ab24" providerId="LiveId" clId="{36498459-85FB-6F4F-8AA1-FDE6EE99EF6E}" dt="2022-09-17T04:58:39.629" v="1116" actId="20577"/>
          <ac:spMkLst>
            <pc:docMk/>
            <pc:sldMk cId="1677057907" sldId="466"/>
            <ac:spMk id="4" creationId="{7D8634BE-FE76-3ADF-BC3E-A430C8E81C9C}"/>
          </ac:spMkLst>
        </pc:spChg>
      </pc:sldChg>
      <pc:sldChg chg="modSp">
        <pc:chgData name="Carmen Chan" userId="2f5f7dd58269ab24" providerId="LiveId" clId="{36498459-85FB-6F4F-8AA1-FDE6EE99EF6E}" dt="2022-09-17T04:55:28.474" v="997" actId="20577"/>
        <pc:sldMkLst>
          <pc:docMk/>
          <pc:sldMk cId="1400813978" sldId="468"/>
        </pc:sldMkLst>
        <pc:spChg chg="mod">
          <ac:chgData name="Carmen Chan" userId="2f5f7dd58269ab24" providerId="LiveId" clId="{36498459-85FB-6F4F-8AA1-FDE6EE99EF6E}" dt="2022-09-17T04:52:24.749" v="682" actId="20577"/>
          <ac:spMkLst>
            <pc:docMk/>
            <pc:sldMk cId="1400813978" sldId="468"/>
            <ac:spMk id="2" creationId="{00000000-0000-0000-0000-000000000000}"/>
          </ac:spMkLst>
        </pc:spChg>
        <pc:spChg chg="mod">
          <ac:chgData name="Carmen Chan" userId="2f5f7dd58269ab24" providerId="LiveId" clId="{36498459-85FB-6F4F-8AA1-FDE6EE99EF6E}" dt="2022-09-17T04:53:39.341" v="863" actId="20577"/>
          <ac:spMkLst>
            <pc:docMk/>
            <pc:sldMk cId="1400813978" sldId="468"/>
            <ac:spMk id="5" creationId="{00000000-0000-0000-0000-000000000000}"/>
          </ac:spMkLst>
        </pc:spChg>
        <pc:spChg chg="mod">
          <ac:chgData name="Carmen Chan" userId="2f5f7dd58269ab24" providerId="LiveId" clId="{36498459-85FB-6F4F-8AA1-FDE6EE99EF6E}" dt="2022-09-17T04:55:28.474" v="997" actId="20577"/>
          <ac:spMkLst>
            <pc:docMk/>
            <pc:sldMk cId="1400813978" sldId="468"/>
            <ac:spMk id="7" creationId="{00000000-0000-0000-0000-000000000000}"/>
          </ac:spMkLst>
        </pc:spChg>
      </pc:sldChg>
      <pc:sldChg chg="modSp">
        <pc:chgData name="Carmen Chan" userId="2f5f7dd58269ab24" providerId="LiveId" clId="{36498459-85FB-6F4F-8AA1-FDE6EE99EF6E}" dt="2022-09-17T05:00:11.544" v="1228" actId="20577"/>
        <pc:sldMkLst>
          <pc:docMk/>
          <pc:sldMk cId="1266340264" sldId="470"/>
        </pc:sldMkLst>
        <pc:spChg chg="mod">
          <ac:chgData name="Carmen Chan" userId="2f5f7dd58269ab24" providerId="LiveId" clId="{36498459-85FB-6F4F-8AA1-FDE6EE99EF6E}" dt="2022-09-17T04:59:06.067" v="1146" actId="20577"/>
          <ac:spMkLst>
            <pc:docMk/>
            <pc:sldMk cId="1266340264" sldId="470"/>
            <ac:spMk id="2" creationId="{00000000-0000-0000-0000-000000000000}"/>
          </ac:spMkLst>
        </pc:spChg>
        <pc:spChg chg="mod">
          <ac:chgData name="Carmen Chan" userId="2f5f7dd58269ab24" providerId="LiveId" clId="{36498459-85FB-6F4F-8AA1-FDE6EE99EF6E}" dt="2022-09-17T05:00:11.544" v="1228" actId="20577"/>
          <ac:spMkLst>
            <pc:docMk/>
            <pc:sldMk cId="1266340264" sldId="470"/>
            <ac:spMk id="4" creationId="{7D8634BE-FE76-3ADF-BC3E-A430C8E81C9C}"/>
          </ac:spMkLst>
        </pc:spChg>
      </pc:sldChg>
      <pc:sldChg chg="modSp">
        <pc:chgData name="Carmen Chan" userId="2f5f7dd58269ab24" providerId="LiveId" clId="{36498459-85FB-6F4F-8AA1-FDE6EE99EF6E}" dt="2022-09-17T05:04:48.169" v="1374" actId="20577"/>
        <pc:sldMkLst>
          <pc:docMk/>
          <pc:sldMk cId="798093799" sldId="471"/>
        </pc:sldMkLst>
        <pc:spChg chg="mod">
          <ac:chgData name="Carmen Chan" userId="2f5f7dd58269ab24" providerId="LiveId" clId="{36498459-85FB-6F4F-8AA1-FDE6EE99EF6E}" dt="2022-09-17T05:03:02.360" v="1315" actId="20577"/>
          <ac:spMkLst>
            <pc:docMk/>
            <pc:sldMk cId="798093799" sldId="471"/>
            <ac:spMk id="2" creationId="{63E93924-37D0-B791-7943-3B2EAFB7A7E3}"/>
          </ac:spMkLst>
        </pc:spChg>
        <pc:spChg chg="mod">
          <ac:chgData name="Carmen Chan" userId="2f5f7dd58269ab24" providerId="LiveId" clId="{36498459-85FB-6F4F-8AA1-FDE6EE99EF6E}" dt="2022-09-17T05:04:48.169" v="1374" actId="20577"/>
          <ac:spMkLst>
            <pc:docMk/>
            <pc:sldMk cId="798093799" sldId="471"/>
            <ac:spMk id="3" creationId="{EF9407B7-3597-5423-2969-E0B9BE89C89E}"/>
          </ac:spMkLst>
        </pc:spChg>
      </pc:sldChg>
      <pc:sldChg chg="modSp">
        <pc:chgData name="Carmen Chan" userId="2f5f7dd58269ab24" providerId="LiveId" clId="{36498459-85FB-6F4F-8AA1-FDE6EE99EF6E}" dt="2022-09-17T05:06:43.416" v="1464" actId="20577"/>
        <pc:sldMkLst>
          <pc:docMk/>
          <pc:sldMk cId="32252877" sldId="472"/>
        </pc:sldMkLst>
        <pc:spChg chg="mod">
          <ac:chgData name="Carmen Chan" userId="2f5f7dd58269ab24" providerId="LiveId" clId="{36498459-85FB-6F4F-8AA1-FDE6EE99EF6E}" dt="2022-09-17T05:05:07.260" v="1401" actId="20577"/>
          <ac:spMkLst>
            <pc:docMk/>
            <pc:sldMk cId="32252877" sldId="472"/>
            <ac:spMk id="2" creationId="{63E93924-37D0-B791-7943-3B2EAFB7A7E3}"/>
          </ac:spMkLst>
        </pc:spChg>
        <pc:spChg chg="mod">
          <ac:chgData name="Carmen Chan" userId="2f5f7dd58269ab24" providerId="LiveId" clId="{36498459-85FB-6F4F-8AA1-FDE6EE99EF6E}" dt="2022-09-17T05:06:43.416" v="1464" actId="20577"/>
          <ac:spMkLst>
            <pc:docMk/>
            <pc:sldMk cId="32252877" sldId="472"/>
            <ac:spMk id="3" creationId="{EF9407B7-3597-5423-2969-E0B9BE89C89E}"/>
          </ac:spMkLst>
        </pc:spChg>
      </pc:sldChg>
      <pc:sldChg chg="modSp">
        <pc:chgData name="Carmen Chan" userId="2f5f7dd58269ab24" providerId="LiveId" clId="{36498459-85FB-6F4F-8AA1-FDE6EE99EF6E}" dt="2022-09-17T05:13:15.992" v="1748" actId="20577"/>
        <pc:sldMkLst>
          <pc:docMk/>
          <pc:sldMk cId="4135965514" sldId="473"/>
        </pc:sldMkLst>
        <pc:spChg chg="mod">
          <ac:chgData name="Carmen Chan" userId="2f5f7dd58269ab24" providerId="LiveId" clId="{36498459-85FB-6F4F-8AA1-FDE6EE99EF6E}" dt="2022-09-17T05:09:28.602" v="1513" actId="20577"/>
          <ac:spMkLst>
            <pc:docMk/>
            <pc:sldMk cId="4135965514" sldId="473"/>
            <ac:spMk id="2" creationId="{745F5F83-495B-6780-47C6-178DB24F1A16}"/>
          </ac:spMkLst>
        </pc:spChg>
        <pc:spChg chg="mod">
          <ac:chgData name="Carmen Chan" userId="2f5f7dd58269ab24" providerId="LiveId" clId="{36498459-85FB-6F4F-8AA1-FDE6EE99EF6E}" dt="2022-09-17T05:13:15.992" v="1748" actId="20577"/>
          <ac:spMkLst>
            <pc:docMk/>
            <pc:sldMk cId="4135965514" sldId="473"/>
            <ac:spMk id="3" creationId="{E4E28A25-993A-FE64-7D7A-7D7DFA181D47}"/>
          </ac:spMkLst>
        </pc:spChg>
      </pc:sldChg>
      <pc:sldChg chg="modSp">
        <pc:chgData name="Carmen Chan" userId="2f5f7dd58269ab24" providerId="LiveId" clId="{36498459-85FB-6F4F-8AA1-FDE6EE99EF6E}" dt="2022-09-17T05:21:59.868" v="2170" actId="20577"/>
        <pc:sldMkLst>
          <pc:docMk/>
          <pc:sldMk cId="1359335910" sldId="474"/>
        </pc:sldMkLst>
        <pc:spChg chg="mod">
          <ac:chgData name="Carmen Chan" userId="2f5f7dd58269ab24" providerId="LiveId" clId="{36498459-85FB-6F4F-8AA1-FDE6EE99EF6E}" dt="2022-09-17T05:21:32.994" v="2153" actId="20577"/>
          <ac:spMkLst>
            <pc:docMk/>
            <pc:sldMk cId="1359335910" sldId="474"/>
            <ac:spMk id="2" creationId="{8D948402-A32C-667F-5699-EC0B205DDE47}"/>
          </ac:spMkLst>
        </pc:spChg>
        <pc:spChg chg="mod">
          <ac:chgData name="Carmen Chan" userId="2f5f7dd58269ab24" providerId="LiveId" clId="{36498459-85FB-6F4F-8AA1-FDE6EE99EF6E}" dt="2022-09-17T05:21:59.868" v="2170" actId="20577"/>
          <ac:spMkLst>
            <pc:docMk/>
            <pc:sldMk cId="1359335910" sldId="474"/>
            <ac:spMk id="3" creationId="{0B95DCC8-9B05-B956-3D86-C0479C13EF1F}"/>
          </ac:spMkLst>
        </pc:spChg>
      </pc:sldChg>
      <pc:sldChg chg="modSp">
        <pc:chgData name="Carmen Chan" userId="2f5f7dd58269ab24" providerId="LiveId" clId="{36498459-85FB-6F4F-8AA1-FDE6EE99EF6E}" dt="2022-09-17T05:29:26.824" v="2189" actId="20577"/>
        <pc:sldMkLst>
          <pc:docMk/>
          <pc:sldMk cId="348729421" sldId="476"/>
        </pc:sldMkLst>
        <pc:spChg chg="mod">
          <ac:chgData name="Carmen Chan" userId="2f5f7dd58269ab24" providerId="LiveId" clId="{36498459-85FB-6F4F-8AA1-FDE6EE99EF6E}" dt="2022-09-17T04:41:39.196" v="257" actId="20577"/>
          <ac:spMkLst>
            <pc:docMk/>
            <pc:sldMk cId="348729421" sldId="476"/>
            <ac:spMk id="2" creationId="{211EAD1A-F714-0E99-44DD-D1F0345DACCA}"/>
          </ac:spMkLst>
        </pc:spChg>
        <pc:spChg chg="mod">
          <ac:chgData name="Carmen Chan" userId="2f5f7dd58269ab24" providerId="LiveId" clId="{36498459-85FB-6F4F-8AA1-FDE6EE99EF6E}" dt="2022-09-17T05:29:26.824" v="2189" actId="20577"/>
          <ac:spMkLst>
            <pc:docMk/>
            <pc:sldMk cId="348729421" sldId="476"/>
            <ac:spMk id="3" creationId="{84AD8E8F-0844-1267-558A-A38179351D6F}"/>
          </ac:spMkLst>
        </pc:spChg>
      </pc:sldChg>
      <pc:sldChg chg="modSp">
        <pc:chgData name="Carmen Chan" userId="2f5f7dd58269ab24" providerId="LiveId" clId="{36498459-85FB-6F4F-8AA1-FDE6EE99EF6E}" dt="2022-09-17T05:01:53.730" v="1287" actId="20577"/>
        <pc:sldMkLst>
          <pc:docMk/>
          <pc:sldMk cId="4050451703" sldId="477"/>
        </pc:sldMkLst>
        <pc:spChg chg="mod">
          <ac:chgData name="Carmen Chan" userId="2f5f7dd58269ab24" providerId="LiveId" clId="{36498459-85FB-6F4F-8AA1-FDE6EE99EF6E}" dt="2022-09-17T05:01:04.067" v="1236" actId="20577"/>
          <ac:spMkLst>
            <pc:docMk/>
            <pc:sldMk cId="4050451703" sldId="477"/>
            <ac:spMk id="2" creationId="{A683A55F-BE84-2350-3A08-FE47F9039520}"/>
          </ac:spMkLst>
        </pc:spChg>
        <pc:graphicFrameChg chg="modGraphic">
          <ac:chgData name="Carmen Chan" userId="2f5f7dd58269ab24" providerId="LiveId" clId="{36498459-85FB-6F4F-8AA1-FDE6EE99EF6E}" dt="2022-09-17T05:01:53.730" v="1287" actId="20577"/>
          <ac:graphicFrameMkLst>
            <pc:docMk/>
            <pc:sldMk cId="4050451703" sldId="477"/>
            <ac:graphicFrameMk id="4" creationId="{F2E881ED-A66C-5EB9-E1DD-8B7E208E78AC}"/>
          </ac:graphicFrameMkLst>
        </pc:graphicFrameChg>
      </pc:sldChg>
      <pc:sldChg chg="modSp">
        <pc:chgData name="Carmen Chan" userId="2f5f7dd58269ab24" providerId="LiveId" clId="{36498459-85FB-6F4F-8AA1-FDE6EE99EF6E}" dt="2022-09-17T05:18:37.181" v="2051" actId="20577"/>
        <pc:sldMkLst>
          <pc:docMk/>
          <pc:sldMk cId="610712677" sldId="478"/>
        </pc:sldMkLst>
        <pc:graphicFrameChg chg="modGraphic">
          <ac:chgData name="Carmen Chan" userId="2f5f7dd58269ab24" providerId="LiveId" clId="{36498459-85FB-6F4F-8AA1-FDE6EE99EF6E}" dt="2022-09-17T05:18:37.181" v="2051" actId="20577"/>
          <ac:graphicFrameMkLst>
            <pc:docMk/>
            <pc:sldMk cId="610712677" sldId="478"/>
            <ac:graphicFrameMk id="4" creationId="{FE54A0C3-BC4A-7B8F-8EBA-6A1B336B44E1}"/>
          </ac:graphicFrameMkLst>
        </pc:graphicFrameChg>
      </pc:sldChg>
    </pc:docChg>
  </pc:docChgLst>
  <pc:docChgLst>
    <pc:chgData name="Carmen Chan" userId="2f5f7dd58269ab24" providerId="Windows Live" clId="Web-{16900B5B-3DA5-4EA9-884F-A40B353D8681}"/>
    <pc:docChg chg="delSld modSld">
      <pc:chgData name="Carmen Chan" userId="2f5f7dd58269ab24" providerId="Windows Live" clId="Web-{16900B5B-3DA5-4EA9-884F-A40B353D8681}" dt="2022-09-17T06:01:39.600" v="1235" actId="20577"/>
      <pc:docMkLst>
        <pc:docMk/>
      </pc:docMkLst>
      <pc:sldChg chg="modSp">
        <pc:chgData name="Carmen Chan" userId="2f5f7dd58269ab24" providerId="Windows Live" clId="Web-{16900B5B-3DA5-4EA9-884F-A40B353D8681}" dt="2022-09-17T05:54:29.269" v="1019"/>
        <pc:sldMkLst>
          <pc:docMk/>
          <pc:sldMk cId="0" sldId="258"/>
        </pc:sldMkLst>
        <pc:graphicFrameChg chg="mod modGraphic">
          <ac:chgData name="Carmen Chan" userId="2f5f7dd58269ab24" providerId="Windows Live" clId="Web-{16900B5B-3DA5-4EA9-884F-A40B353D8681}" dt="2022-09-17T05:54:29.269" v="1019"/>
          <ac:graphicFrameMkLst>
            <pc:docMk/>
            <pc:sldMk cId="0" sldId="258"/>
            <ac:graphicFrameMk id="150" creationId="{00000000-0000-0000-0000-000000000000}"/>
          </ac:graphicFrameMkLst>
        </pc:graphicFrameChg>
        <pc:picChg chg="mod">
          <ac:chgData name="Carmen Chan" userId="2f5f7dd58269ab24" providerId="Windows Live" clId="Web-{16900B5B-3DA5-4EA9-884F-A40B353D8681}" dt="2022-09-17T05:54:00.627" v="1009" actId="1076"/>
          <ac:picMkLst>
            <pc:docMk/>
            <pc:sldMk cId="0" sldId="258"/>
            <ac:picMk id="152" creationId="{00000000-0000-0000-0000-000000000000}"/>
          </ac:picMkLst>
        </pc:picChg>
      </pc:sldChg>
      <pc:sldChg chg="modSp">
        <pc:chgData name="Carmen Chan" userId="2f5f7dd58269ab24" providerId="Windows Live" clId="Web-{16900B5B-3DA5-4EA9-884F-A40B353D8681}" dt="2022-09-17T05:53:06.579" v="1003" actId="20577"/>
        <pc:sldMkLst>
          <pc:docMk/>
          <pc:sldMk cId="0" sldId="318"/>
        </pc:sldMkLst>
        <pc:spChg chg="mod">
          <ac:chgData name="Carmen Chan" userId="2f5f7dd58269ab24" providerId="Windows Live" clId="Web-{16900B5B-3DA5-4EA9-884F-A40B353D8681}" dt="2022-09-17T05:53:06.579" v="1003" actId="20577"/>
          <ac:spMkLst>
            <pc:docMk/>
            <pc:sldMk cId="0" sldId="318"/>
            <ac:spMk id="4098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53:18.642" v="1004" actId="20577"/>
        <pc:sldMkLst>
          <pc:docMk/>
          <pc:sldMk cId="4271058983" sldId="372"/>
        </pc:sldMkLst>
        <pc:spChg chg="mod">
          <ac:chgData name="Carmen Chan" userId="2f5f7dd58269ab24" providerId="Windows Live" clId="Web-{16900B5B-3DA5-4EA9-884F-A40B353D8681}" dt="2022-09-17T05:53:18.642" v="1004" actId="20577"/>
          <ac:spMkLst>
            <pc:docMk/>
            <pc:sldMk cId="4271058983" sldId="372"/>
            <ac:spMk id="3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49:21.262" v="928" actId="20577"/>
        <pc:sldMkLst>
          <pc:docMk/>
          <pc:sldMk cId="136561076" sldId="403"/>
        </pc:sldMkLst>
        <pc:spChg chg="mod">
          <ac:chgData name="Carmen Chan" userId="2f5f7dd58269ab24" providerId="Windows Live" clId="Web-{16900B5B-3DA5-4EA9-884F-A40B353D8681}" dt="2022-09-17T05:49:21.262" v="928" actId="20577"/>
          <ac:spMkLst>
            <pc:docMk/>
            <pc:sldMk cId="136561076" sldId="403"/>
            <ac:spMk id="3" creationId="{00000000-0000-0000-0000-000000000000}"/>
          </ac:spMkLst>
        </pc:spChg>
        <pc:picChg chg="mod">
          <ac:chgData name="Carmen Chan" userId="2f5f7dd58269ab24" providerId="Windows Live" clId="Web-{16900B5B-3DA5-4EA9-884F-A40B353D8681}" dt="2022-09-17T05:48:59.856" v="921" actId="1076"/>
          <ac:picMkLst>
            <pc:docMk/>
            <pc:sldMk cId="136561076" sldId="403"/>
            <ac:picMk id="4" creationId="{00000000-0000-0000-0000-000000000000}"/>
          </ac:picMkLst>
        </pc:picChg>
      </pc:sldChg>
      <pc:sldChg chg="modSp">
        <pc:chgData name="Carmen Chan" userId="2f5f7dd58269ab24" providerId="Windows Live" clId="Web-{16900B5B-3DA5-4EA9-884F-A40B353D8681}" dt="2022-09-17T05:25:32.055" v="113" actId="20577"/>
        <pc:sldMkLst>
          <pc:docMk/>
          <pc:sldMk cId="1962067007" sldId="405"/>
        </pc:sldMkLst>
        <pc:spChg chg="mod">
          <ac:chgData name="Carmen Chan" userId="2f5f7dd58269ab24" providerId="Windows Live" clId="Web-{16900B5B-3DA5-4EA9-884F-A40B353D8681}" dt="2022-09-17T05:22:49.192" v="14" actId="20577"/>
          <ac:spMkLst>
            <pc:docMk/>
            <pc:sldMk cId="1962067007" sldId="405"/>
            <ac:spMk id="2" creationId="{5D4252F4-F08A-66C8-0481-4002BD1E7A72}"/>
          </ac:spMkLst>
        </pc:spChg>
        <pc:spChg chg="mod">
          <ac:chgData name="Carmen Chan" userId="2f5f7dd58269ab24" providerId="Windows Live" clId="Web-{16900B5B-3DA5-4EA9-884F-A40B353D8681}" dt="2022-09-17T05:25:32.055" v="113" actId="20577"/>
          <ac:spMkLst>
            <pc:docMk/>
            <pc:sldMk cId="1962067007" sldId="405"/>
            <ac:spMk id="3" creationId="{D584C9FD-E318-B345-B0E4-06B797E19EE4}"/>
          </ac:spMkLst>
        </pc:spChg>
      </pc:sldChg>
      <pc:sldChg chg="modSp">
        <pc:chgData name="Carmen Chan" userId="2f5f7dd58269ab24" providerId="Windows Live" clId="Web-{16900B5B-3DA5-4EA9-884F-A40B353D8681}" dt="2022-09-17T05:30:01.566" v="209" actId="20577"/>
        <pc:sldMkLst>
          <pc:docMk/>
          <pc:sldMk cId="4108859800" sldId="406"/>
        </pc:sldMkLst>
        <pc:spChg chg="mod">
          <ac:chgData name="Carmen Chan" userId="2f5f7dd58269ab24" providerId="Windows Live" clId="Web-{16900B5B-3DA5-4EA9-884F-A40B353D8681}" dt="2022-09-17T05:29:47.566" v="206" actId="20577"/>
          <ac:spMkLst>
            <pc:docMk/>
            <pc:sldMk cId="4108859800" sldId="406"/>
            <ac:spMk id="4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30:01.566" v="209" actId="20577"/>
          <ac:spMkLst>
            <pc:docMk/>
            <pc:sldMk cId="4108859800" sldId="406"/>
            <ac:spMk id="5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41:55.377" v="541" actId="20577"/>
        <pc:sldMkLst>
          <pc:docMk/>
          <pc:sldMk cId="623998590" sldId="407"/>
        </pc:sldMkLst>
        <pc:spChg chg="mod">
          <ac:chgData name="Carmen Chan" userId="2f5f7dd58269ab24" providerId="Windows Live" clId="Web-{16900B5B-3DA5-4EA9-884F-A40B353D8681}" dt="2022-09-17T05:41:49.299" v="537" actId="20577"/>
          <ac:spMkLst>
            <pc:docMk/>
            <pc:sldMk cId="623998590" sldId="407"/>
            <ac:spMk id="4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41:55.377" v="541" actId="20577"/>
          <ac:spMkLst>
            <pc:docMk/>
            <pc:sldMk cId="623998590" sldId="407"/>
            <ac:spMk id="5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53:52.846" v="1008" actId="20577"/>
        <pc:sldMkLst>
          <pc:docMk/>
          <pc:sldMk cId="3737967793" sldId="408"/>
        </pc:sldMkLst>
        <pc:spChg chg="mod">
          <ac:chgData name="Carmen Chan" userId="2f5f7dd58269ab24" providerId="Windows Live" clId="Web-{16900B5B-3DA5-4EA9-884F-A40B353D8681}" dt="2022-09-17T05:53:52.846" v="1008" actId="20577"/>
          <ac:spMkLst>
            <pc:docMk/>
            <pc:sldMk cId="3737967793" sldId="408"/>
            <ac:spMk id="3" creationId="{98E16322-BB13-0247-6F35-A000179746BD}"/>
          </ac:spMkLst>
        </pc:spChg>
      </pc:sldChg>
      <pc:sldChg chg="modSp">
        <pc:chgData name="Carmen Chan" userId="2f5f7dd58269ab24" providerId="Windows Live" clId="Web-{16900B5B-3DA5-4EA9-884F-A40B353D8681}" dt="2022-09-17T05:25:08.101" v="105" actId="20577"/>
        <pc:sldMkLst>
          <pc:docMk/>
          <pc:sldMk cId="3938826503" sldId="458"/>
        </pc:sldMkLst>
        <pc:spChg chg="mod">
          <ac:chgData name="Carmen Chan" userId="2f5f7dd58269ab24" providerId="Windows Live" clId="Web-{16900B5B-3DA5-4EA9-884F-A40B353D8681}" dt="2022-09-17T05:25:07.586" v="95" actId="20577"/>
          <ac:spMkLst>
            <pc:docMk/>
            <pc:sldMk cId="3938826503" sldId="458"/>
            <ac:spMk id="2" creationId="{3E10B6D7-37B4-403B-8DDC-0D2DFD362666}"/>
          </ac:spMkLst>
        </pc:spChg>
        <pc:spChg chg="mod">
          <ac:chgData name="Carmen Chan" userId="2f5f7dd58269ab24" providerId="Windows Live" clId="Web-{16900B5B-3DA5-4EA9-884F-A40B353D8681}" dt="2022-09-17T05:25:07.601" v="96" actId="20577"/>
          <ac:spMkLst>
            <pc:docMk/>
            <pc:sldMk cId="3938826503" sldId="458"/>
            <ac:spMk id="3" creationId="{27820901-429D-41EE-99BF-BF2A9CA90E7E}"/>
          </ac:spMkLst>
        </pc:spChg>
        <pc:spChg chg="mod">
          <ac:chgData name="Carmen Chan" userId="2f5f7dd58269ab24" providerId="Windows Live" clId="Web-{16900B5B-3DA5-4EA9-884F-A40B353D8681}" dt="2022-09-17T05:25:07.617" v="97" actId="20577"/>
          <ac:spMkLst>
            <pc:docMk/>
            <pc:sldMk cId="3938826503" sldId="458"/>
            <ac:spMk id="4" creationId="{BDDCAA99-726F-452D-9530-E8DE6164EF27}"/>
          </ac:spMkLst>
        </pc:spChg>
        <pc:spChg chg="mod">
          <ac:chgData name="Carmen Chan" userId="2f5f7dd58269ab24" providerId="Windows Live" clId="Web-{16900B5B-3DA5-4EA9-884F-A40B353D8681}" dt="2022-09-17T05:25:07.664" v="99" actId="20577"/>
          <ac:spMkLst>
            <pc:docMk/>
            <pc:sldMk cId="3938826503" sldId="458"/>
            <ac:spMk id="6" creationId="{2050671C-AFD1-4024-B792-8D6700425205}"/>
          </ac:spMkLst>
        </pc:spChg>
        <pc:spChg chg="mod">
          <ac:chgData name="Carmen Chan" userId="2f5f7dd58269ab24" providerId="Windows Live" clId="Web-{16900B5B-3DA5-4EA9-884F-A40B353D8681}" dt="2022-09-17T05:25:07.680" v="100" actId="20577"/>
          <ac:spMkLst>
            <pc:docMk/>
            <pc:sldMk cId="3938826503" sldId="458"/>
            <ac:spMk id="7" creationId="{4766575E-0DD1-4DC2-8A93-79F9F8F28254}"/>
          </ac:spMkLst>
        </pc:spChg>
        <pc:spChg chg="mod">
          <ac:chgData name="Carmen Chan" userId="2f5f7dd58269ab24" providerId="Windows Live" clId="Web-{16900B5B-3DA5-4EA9-884F-A40B353D8681}" dt="2022-09-17T05:25:07.820" v="101" actId="20577"/>
          <ac:spMkLst>
            <pc:docMk/>
            <pc:sldMk cId="3938826503" sldId="458"/>
            <ac:spMk id="8" creationId="{A4D5C498-371D-4967-BA0F-B8CA18D83C0C}"/>
          </ac:spMkLst>
        </pc:spChg>
        <pc:spChg chg="mod">
          <ac:chgData name="Carmen Chan" userId="2f5f7dd58269ab24" providerId="Windows Live" clId="Web-{16900B5B-3DA5-4EA9-884F-A40B353D8681}" dt="2022-09-17T05:25:07.648" v="98" actId="20577"/>
          <ac:spMkLst>
            <pc:docMk/>
            <pc:sldMk cId="3938826503" sldId="458"/>
            <ac:spMk id="9" creationId="{2B8AAB1A-EFCF-4497-96D0-93112899795E}"/>
          </ac:spMkLst>
        </pc:spChg>
        <pc:spChg chg="mod">
          <ac:chgData name="Carmen Chan" userId="2f5f7dd58269ab24" providerId="Windows Live" clId="Web-{16900B5B-3DA5-4EA9-884F-A40B353D8681}" dt="2022-09-17T05:24:50.944" v="84"/>
          <ac:spMkLst>
            <pc:docMk/>
            <pc:sldMk cId="3938826503" sldId="458"/>
            <ac:spMk id="10" creationId="{B3EF76A0-5D09-4181-9DAD-49CE6DB991CD}"/>
          </ac:spMkLst>
        </pc:spChg>
        <pc:spChg chg="mod">
          <ac:chgData name="Carmen Chan" userId="2f5f7dd58269ab24" providerId="Windows Live" clId="Web-{16900B5B-3DA5-4EA9-884F-A40B353D8681}" dt="2022-09-17T05:24:50.976" v="85"/>
          <ac:spMkLst>
            <pc:docMk/>
            <pc:sldMk cId="3938826503" sldId="458"/>
            <ac:spMk id="11" creationId="{C9A2CD10-989F-444E-A6EE-44DE114FB0C4}"/>
          </ac:spMkLst>
        </pc:spChg>
        <pc:spChg chg="mod">
          <ac:chgData name="Carmen Chan" userId="2f5f7dd58269ab24" providerId="Windows Live" clId="Web-{16900B5B-3DA5-4EA9-884F-A40B353D8681}" dt="2022-09-17T05:24:51.022" v="87"/>
          <ac:spMkLst>
            <pc:docMk/>
            <pc:sldMk cId="3938826503" sldId="458"/>
            <ac:spMk id="12" creationId="{F4D4B675-5709-4443-809C-C38D16756510}"/>
          </ac:spMkLst>
        </pc:spChg>
        <pc:spChg chg="mod">
          <ac:chgData name="Carmen Chan" userId="2f5f7dd58269ab24" providerId="Windows Live" clId="Web-{16900B5B-3DA5-4EA9-884F-A40B353D8681}" dt="2022-09-17T05:25:07.883" v="102" actId="20577"/>
          <ac:spMkLst>
            <pc:docMk/>
            <pc:sldMk cId="3938826503" sldId="458"/>
            <ac:spMk id="13" creationId="{357709B3-352A-425F-AC77-D57371759A91}"/>
          </ac:spMkLst>
        </pc:spChg>
        <pc:spChg chg="mod">
          <ac:chgData name="Carmen Chan" userId="2f5f7dd58269ab24" providerId="Windows Live" clId="Web-{16900B5B-3DA5-4EA9-884F-A40B353D8681}" dt="2022-09-17T05:25:07.914" v="103" actId="20577"/>
          <ac:spMkLst>
            <pc:docMk/>
            <pc:sldMk cId="3938826503" sldId="458"/>
            <ac:spMk id="14" creationId="{9A8133C6-4FA6-43D6-8B3A-866F8DC023FA}"/>
          </ac:spMkLst>
        </pc:spChg>
        <pc:spChg chg="mod">
          <ac:chgData name="Carmen Chan" userId="2f5f7dd58269ab24" providerId="Windows Live" clId="Web-{16900B5B-3DA5-4EA9-884F-A40B353D8681}" dt="2022-09-17T05:25:08.070" v="104" actId="20577"/>
          <ac:spMkLst>
            <pc:docMk/>
            <pc:sldMk cId="3938826503" sldId="458"/>
            <ac:spMk id="15" creationId="{9A529637-B82F-4A00-8B8D-98750B1804BA}"/>
          </ac:spMkLst>
        </pc:spChg>
        <pc:spChg chg="mod">
          <ac:chgData name="Carmen Chan" userId="2f5f7dd58269ab24" providerId="Windows Live" clId="Web-{16900B5B-3DA5-4EA9-884F-A40B353D8681}" dt="2022-09-17T05:25:08.101" v="105" actId="20577"/>
          <ac:spMkLst>
            <pc:docMk/>
            <pc:sldMk cId="3938826503" sldId="458"/>
            <ac:spMk id="16" creationId="{1E2984DA-8DD9-4C23-9E20-779E821E158D}"/>
          </ac:spMkLst>
        </pc:spChg>
        <pc:spChg chg="mod">
          <ac:chgData name="Carmen Chan" userId="2f5f7dd58269ab24" providerId="Windows Live" clId="Web-{16900B5B-3DA5-4EA9-884F-A40B353D8681}" dt="2022-09-17T05:24:50.851" v="80"/>
          <ac:spMkLst>
            <pc:docMk/>
            <pc:sldMk cId="3938826503" sldId="458"/>
            <ac:spMk id="17" creationId="{4E80CC29-ECBF-422C-98CE-99BDBFD432C1}"/>
          </ac:spMkLst>
        </pc:spChg>
        <pc:spChg chg="mod">
          <ac:chgData name="Carmen Chan" userId="2f5f7dd58269ab24" providerId="Windows Live" clId="Web-{16900B5B-3DA5-4EA9-884F-A40B353D8681}" dt="2022-09-17T05:24:51.085" v="89"/>
          <ac:spMkLst>
            <pc:docMk/>
            <pc:sldMk cId="3938826503" sldId="458"/>
            <ac:spMk id="18" creationId="{21AAE78B-C227-4E94-919B-E896D53007E1}"/>
          </ac:spMkLst>
        </pc:spChg>
        <pc:spChg chg="mod">
          <ac:chgData name="Carmen Chan" userId="2f5f7dd58269ab24" providerId="Windows Live" clId="Web-{16900B5B-3DA5-4EA9-884F-A40B353D8681}" dt="2022-09-17T05:24:51.179" v="92"/>
          <ac:spMkLst>
            <pc:docMk/>
            <pc:sldMk cId="3938826503" sldId="458"/>
            <ac:spMk id="19" creationId="{BC84014C-1479-4E7F-8C92-1703D5423BED}"/>
          </ac:spMkLst>
        </pc:spChg>
        <pc:spChg chg="mod">
          <ac:chgData name="Carmen Chan" userId="2f5f7dd58269ab24" providerId="Windows Live" clId="Web-{16900B5B-3DA5-4EA9-884F-A40B353D8681}" dt="2022-09-17T05:24:51.194" v="93"/>
          <ac:spMkLst>
            <pc:docMk/>
            <pc:sldMk cId="3938826503" sldId="458"/>
            <ac:spMk id="20" creationId="{699D65F7-2D52-485D-BDF4-974AF6416EA9}"/>
          </ac:spMkLst>
        </pc:spChg>
        <pc:spChg chg="mod">
          <ac:chgData name="Carmen Chan" userId="2f5f7dd58269ab24" providerId="Windows Live" clId="Web-{16900B5B-3DA5-4EA9-884F-A40B353D8681}" dt="2022-09-17T05:24:51.101" v="90"/>
          <ac:spMkLst>
            <pc:docMk/>
            <pc:sldMk cId="3938826503" sldId="458"/>
            <ac:spMk id="21" creationId="{F2A6470F-3FD1-4762-A2DD-80695FD15881}"/>
          </ac:spMkLst>
        </pc:spChg>
      </pc:sldChg>
      <pc:sldChg chg="del">
        <pc:chgData name="Carmen Chan" userId="2f5f7dd58269ab24" providerId="Windows Live" clId="Web-{16900B5B-3DA5-4EA9-884F-A40B353D8681}" dt="2022-09-17T05:29:32.722" v="197"/>
        <pc:sldMkLst>
          <pc:docMk/>
          <pc:sldMk cId="759845913" sldId="461"/>
        </pc:sldMkLst>
      </pc:sldChg>
      <pc:sldChg chg="modSp">
        <pc:chgData name="Carmen Chan" userId="2f5f7dd58269ab24" providerId="Windows Live" clId="Web-{16900B5B-3DA5-4EA9-884F-A40B353D8681}" dt="2022-09-17T05:40:22.531" v="498" actId="20577"/>
        <pc:sldMkLst>
          <pc:docMk/>
          <pc:sldMk cId="484257051" sldId="462"/>
        </pc:sldMkLst>
        <pc:spChg chg="mod">
          <ac:chgData name="Carmen Chan" userId="2f5f7dd58269ab24" providerId="Windows Live" clId="Web-{16900B5B-3DA5-4EA9-884F-A40B353D8681}" dt="2022-09-17T05:25:46.462" v="121" actId="20577"/>
          <ac:spMkLst>
            <pc:docMk/>
            <pc:sldMk cId="484257051" sldId="462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40:22.531" v="498" actId="20577"/>
          <ac:spMkLst>
            <pc:docMk/>
            <pc:sldMk cId="484257051" sldId="462"/>
            <ac:spMk id="3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28:35.752" v="184" actId="1076"/>
          <ac:spMkLst>
            <pc:docMk/>
            <pc:sldMk cId="484257051" sldId="462"/>
            <ac:spMk id="4" creationId="{00000000-0000-0000-0000-000000000000}"/>
          </ac:spMkLst>
        </pc:spChg>
        <pc:picChg chg="mod">
          <ac:chgData name="Carmen Chan" userId="2f5f7dd58269ab24" providerId="Windows Live" clId="Web-{16900B5B-3DA5-4EA9-884F-A40B353D8681}" dt="2022-09-17T05:25:43.321" v="119" actId="1076"/>
          <ac:picMkLst>
            <pc:docMk/>
            <pc:sldMk cId="484257051" sldId="462"/>
            <ac:picMk id="5" creationId="{8BCF14C2-28C7-0A2A-0791-906784B55CEF}"/>
          </ac:picMkLst>
        </pc:picChg>
      </pc:sldChg>
      <pc:sldChg chg="modSp">
        <pc:chgData name="Carmen Chan" userId="2f5f7dd58269ab24" providerId="Windows Live" clId="Web-{16900B5B-3DA5-4EA9-884F-A40B353D8681}" dt="2022-09-17T05:33:47.117" v="292" actId="20577"/>
        <pc:sldMkLst>
          <pc:docMk/>
          <pc:sldMk cId="565960302" sldId="463"/>
        </pc:sldMkLst>
        <pc:spChg chg="mod">
          <ac:chgData name="Carmen Chan" userId="2f5f7dd58269ab24" providerId="Windows Live" clId="Web-{16900B5B-3DA5-4EA9-884F-A40B353D8681}" dt="2022-09-17T05:30:07.597" v="215" actId="20577"/>
          <ac:spMkLst>
            <pc:docMk/>
            <pc:sldMk cId="565960302" sldId="463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33:47.117" v="292" actId="20577"/>
          <ac:spMkLst>
            <pc:docMk/>
            <pc:sldMk cId="565960302" sldId="463"/>
            <ac:spMk id="3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6:01:39.600" v="1235" actId="20577"/>
        <pc:sldMkLst>
          <pc:docMk/>
          <pc:sldMk cId="1597515168" sldId="464"/>
        </pc:sldMkLst>
        <pc:spChg chg="mod">
          <ac:chgData name="Carmen Chan" userId="2f5f7dd58269ab24" providerId="Windows Live" clId="Web-{16900B5B-3DA5-4EA9-884F-A40B353D8681}" dt="2022-09-17T05:36:31.839" v="427" actId="20577"/>
          <ac:spMkLst>
            <pc:docMk/>
            <pc:sldMk cId="1597515168" sldId="464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6:01:39.600" v="1235" actId="20577"/>
          <ac:spMkLst>
            <pc:docMk/>
            <pc:sldMk cId="1597515168" sldId="464"/>
            <ac:spMk id="3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36:46.980" v="432" actId="20577"/>
        <pc:sldMkLst>
          <pc:docMk/>
          <pc:sldMk cId="1671451653" sldId="465"/>
        </pc:sldMkLst>
        <pc:spChg chg="mod">
          <ac:chgData name="Carmen Chan" userId="2f5f7dd58269ab24" providerId="Windows Live" clId="Web-{16900B5B-3DA5-4EA9-884F-A40B353D8681}" dt="2022-09-17T05:36:28.902" v="425" actId="20577"/>
          <ac:spMkLst>
            <pc:docMk/>
            <pc:sldMk cId="1671451653" sldId="465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36:46.980" v="432" actId="20577"/>
          <ac:spMkLst>
            <pc:docMk/>
            <pc:sldMk cId="1671451653" sldId="465"/>
            <ac:spMk id="3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41:12.329" v="510"/>
        <pc:sldMkLst>
          <pc:docMk/>
          <pc:sldMk cId="1677057907" sldId="466"/>
        </pc:sldMkLst>
        <pc:spChg chg="mod">
          <ac:chgData name="Carmen Chan" userId="2f5f7dd58269ab24" providerId="Windows Live" clId="Web-{16900B5B-3DA5-4EA9-884F-A40B353D8681}" dt="2022-09-17T05:38:06.826" v="452" actId="20577"/>
          <ac:spMkLst>
            <pc:docMk/>
            <pc:sldMk cId="1677057907" sldId="466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41:12.329" v="510"/>
          <ac:spMkLst>
            <pc:docMk/>
            <pc:sldMk cId="1677057907" sldId="466"/>
            <ac:spMk id="4" creationId="{7D8634BE-FE76-3ADF-BC3E-A430C8E81C9C}"/>
          </ac:spMkLst>
        </pc:spChg>
      </pc:sldChg>
      <pc:sldChg chg="modSp">
        <pc:chgData name="Carmen Chan" userId="2f5f7dd58269ab24" providerId="Windows Live" clId="Web-{16900B5B-3DA5-4EA9-884F-A40B353D8681}" dt="2022-09-17T05:55:16.566" v="1029" actId="20577"/>
        <pc:sldMkLst>
          <pc:docMk/>
          <pc:sldMk cId="4148166949" sldId="467"/>
        </pc:sldMkLst>
        <pc:spChg chg="mod">
          <ac:chgData name="Carmen Chan" userId="2f5f7dd58269ab24" providerId="Windows Live" clId="Web-{16900B5B-3DA5-4EA9-884F-A40B353D8681}" dt="2022-09-17T05:55:16.566" v="1029" actId="20577"/>
          <ac:spMkLst>
            <pc:docMk/>
            <pc:sldMk cId="4148166949" sldId="467"/>
            <ac:spMk id="8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37:51.497" v="447" actId="20577"/>
        <pc:sldMkLst>
          <pc:docMk/>
          <pc:sldMk cId="1400813978" sldId="468"/>
        </pc:sldMkLst>
        <pc:spChg chg="mod">
          <ac:chgData name="Carmen Chan" userId="2f5f7dd58269ab24" providerId="Windows Live" clId="Web-{16900B5B-3DA5-4EA9-884F-A40B353D8681}" dt="2022-09-17T05:36:57.043" v="434" actId="20577"/>
          <ac:spMkLst>
            <pc:docMk/>
            <pc:sldMk cId="1400813978" sldId="468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37:36.262" v="442"/>
          <ac:spMkLst>
            <pc:docMk/>
            <pc:sldMk cId="1400813978" sldId="468"/>
            <ac:spMk id="4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37:40.747" v="444"/>
          <ac:spMkLst>
            <pc:docMk/>
            <pc:sldMk cId="1400813978" sldId="468"/>
            <ac:spMk id="6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37:51.497" v="447" actId="20577"/>
          <ac:spMkLst>
            <pc:docMk/>
            <pc:sldMk cId="1400813978" sldId="468"/>
            <ac:spMk id="7" creationId="{00000000-0000-0000-0000-000000000000}"/>
          </ac:spMkLst>
        </pc:spChg>
      </pc:sldChg>
      <pc:sldChg chg="modSp">
        <pc:chgData name="Carmen Chan" userId="2f5f7dd58269ab24" providerId="Windows Live" clId="Web-{16900B5B-3DA5-4EA9-884F-A40B353D8681}" dt="2022-09-17T05:56:13.786" v="1034" actId="20577"/>
        <pc:sldMkLst>
          <pc:docMk/>
          <pc:sldMk cId="1266340264" sldId="470"/>
        </pc:sldMkLst>
        <pc:spChg chg="mod">
          <ac:chgData name="Carmen Chan" userId="2f5f7dd58269ab24" providerId="Windows Live" clId="Web-{16900B5B-3DA5-4EA9-884F-A40B353D8681}" dt="2022-09-17T05:43:19.004" v="665" actId="20577"/>
          <ac:spMkLst>
            <pc:docMk/>
            <pc:sldMk cId="1266340264" sldId="470"/>
            <ac:spMk id="2" creationId="{00000000-0000-0000-0000-000000000000}"/>
          </ac:spMkLst>
        </pc:spChg>
        <pc:spChg chg="mod">
          <ac:chgData name="Carmen Chan" userId="2f5f7dd58269ab24" providerId="Windows Live" clId="Web-{16900B5B-3DA5-4EA9-884F-A40B353D8681}" dt="2022-09-17T05:56:13.786" v="1034" actId="20577"/>
          <ac:spMkLst>
            <pc:docMk/>
            <pc:sldMk cId="1266340264" sldId="470"/>
            <ac:spMk id="4" creationId="{7D8634BE-FE76-3ADF-BC3E-A430C8E81C9C}"/>
          </ac:spMkLst>
        </pc:spChg>
      </pc:sldChg>
      <pc:sldChg chg="modSp">
        <pc:chgData name="Carmen Chan" userId="2f5f7dd58269ab24" providerId="Windows Live" clId="Web-{16900B5B-3DA5-4EA9-884F-A40B353D8681}" dt="2022-09-17T06:01:28.724" v="1230" actId="20577"/>
        <pc:sldMkLst>
          <pc:docMk/>
          <pc:sldMk cId="798093799" sldId="471"/>
        </pc:sldMkLst>
        <pc:spChg chg="mod">
          <ac:chgData name="Carmen Chan" userId="2f5f7dd58269ab24" providerId="Windows Live" clId="Web-{16900B5B-3DA5-4EA9-884F-A40B353D8681}" dt="2022-09-17T06:01:28.724" v="1230" actId="20577"/>
          <ac:spMkLst>
            <pc:docMk/>
            <pc:sldMk cId="798093799" sldId="471"/>
            <ac:spMk id="3" creationId="{EF9407B7-3597-5423-2969-E0B9BE89C89E}"/>
          </ac:spMkLst>
        </pc:spChg>
      </pc:sldChg>
      <pc:sldChg chg="modSp">
        <pc:chgData name="Carmen Chan" userId="2f5f7dd58269ab24" providerId="Windows Live" clId="Web-{16900B5B-3DA5-4EA9-884F-A40B353D8681}" dt="2022-09-17T05:52:03.453" v="988" actId="20577"/>
        <pc:sldMkLst>
          <pc:docMk/>
          <pc:sldMk cId="32252877" sldId="472"/>
        </pc:sldMkLst>
        <pc:spChg chg="mod">
          <ac:chgData name="Carmen Chan" userId="2f5f7dd58269ab24" providerId="Windows Live" clId="Web-{16900B5B-3DA5-4EA9-884F-A40B353D8681}" dt="2022-09-17T05:52:03.453" v="988" actId="20577"/>
          <ac:spMkLst>
            <pc:docMk/>
            <pc:sldMk cId="32252877" sldId="472"/>
            <ac:spMk id="3" creationId="{EF9407B7-3597-5423-2969-E0B9BE89C89E}"/>
          </ac:spMkLst>
        </pc:spChg>
      </pc:sldChg>
      <pc:sldChg chg="modSp">
        <pc:chgData name="Carmen Chan" userId="2f5f7dd58269ab24" providerId="Windows Live" clId="Web-{16900B5B-3DA5-4EA9-884F-A40B353D8681}" dt="2022-09-17T05:52:46.673" v="1000" actId="20577"/>
        <pc:sldMkLst>
          <pc:docMk/>
          <pc:sldMk cId="4135965514" sldId="473"/>
        </pc:sldMkLst>
        <pc:spChg chg="mod">
          <ac:chgData name="Carmen Chan" userId="2f5f7dd58269ab24" providerId="Windows Live" clId="Web-{16900B5B-3DA5-4EA9-884F-A40B353D8681}" dt="2022-09-17T05:43:56.801" v="693" actId="20577"/>
          <ac:spMkLst>
            <pc:docMk/>
            <pc:sldMk cId="4135965514" sldId="473"/>
            <ac:spMk id="2" creationId="{745F5F83-495B-6780-47C6-178DB24F1A16}"/>
          </ac:spMkLst>
        </pc:spChg>
        <pc:spChg chg="mod">
          <ac:chgData name="Carmen Chan" userId="2f5f7dd58269ab24" providerId="Windows Live" clId="Web-{16900B5B-3DA5-4EA9-884F-A40B353D8681}" dt="2022-09-17T05:52:46.673" v="1000" actId="20577"/>
          <ac:spMkLst>
            <pc:docMk/>
            <pc:sldMk cId="4135965514" sldId="473"/>
            <ac:spMk id="3" creationId="{E4E28A25-993A-FE64-7D7A-7D7DFA181D47}"/>
          </ac:spMkLst>
        </pc:spChg>
      </pc:sldChg>
      <pc:sldChg chg="modSp del">
        <pc:chgData name="Carmen Chan" userId="2f5f7dd58269ab24" providerId="Windows Live" clId="Web-{16900B5B-3DA5-4EA9-884F-A40B353D8681}" dt="2022-09-17T05:49:22.231" v="929"/>
        <pc:sldMkLst>
          <pc:docMk/>
          <pc:sldMk cId="1359335910" sldId="474"/>
        </pc:sldMkLst>
        <pc:spChg chg="mod">
          <ac:chgData name="Carmen Chan" userId="2f5f7dd58269ab24" providerId="Windows Live" clId="Web-{16900B5B-3DA5-4EA9-884F-A40B353D8681}" dt="2022-09-17T05:48:00.556" v="904" actId="20577"/>
          <ac:spMkLst>
            <pc:docMk/>
            <pc:sldMk cId="1359335910" sldId="474"/>
            <ac:spMk id="3" creationId="{0B95DCC8-9B05-B956-3D86-C0479C13EF1F}"/>
          </ac:spMkLst>
        </pc:spChg>
      </pc:sldChg>
      <pc:sldChg chg="addSp modSp">
        <pc:chgData name="Carmen Chan" userId="2f5f7dd58269ab24" providerId="Windows Live" clId="Web-{16900B5B-3DA5-4EA9-884F-A40B353D8681}" dt="2022-09-17T05:55:47.333" v="1033" actId="20577"/>
        <pc:sldMkLst>
          <pc:docMk/>
          <pc:sldMk cId="348729421" sldId="476"/>
        </pc:sldMkLst>
        <pc:spChg chg="add mod">
          <ac:chgData name="Carmen Chan" userId="2f5f7dd58269ab24" providerId="Windows Live" clId="Web-{16900B5B-3DA5-4EA9-884F-A40B353D8681}" dt="2022-09-17T05:55:47.333" v="1033" actId="20577"/>
          <ac:spMkLst>
            <pc:docMk/>
            <pc:sldMk cId="348729421" sldId="476"/>
            <ac:spMk id="3" creationId="{84AD8E8F-0844-1267-558A-A38179351D6F}"/>
          </ac:spMkLst>
        </pc:spChg>
        <pc:graphicFrameChg chg="mod">
          <ac:chgData name="Carmen Chan" userId="2f5f7dd58269ab24" providerId="Windows Live" clId="Web-{16900B5B-3DA5-4EA9-884F-A40B353D8681}" dt="2022-09-17T05:29:01.284" v="194" actId="1076"/>
          <ac:graphicFrameMkLst>
            <pc:docMk/>
            <pc:sldMk cId="348729421" sldId="476"/>
            <ac:graphicFrameMk id="4" creationId="{D2FE0F16-6096-7DD0-361E-DE07E179A421}"/>
          </ac:graphicFrameMkLst>
        </pc:graphicFrameChg>
      </pc:sldChg>
      <pc:sldChg chg="modSp">
        <pc:chgData name="Carmen Chan" userId="2f5f7dd58269ab24" providerId="Windows Live" clId="Web-{16900B5B-3DA5-4EA9-884F-A40B353D8681}" dt="2022-09-17T05:58:28.002" v="1215"/>
        <pc:sldMkLst>
          <pc:docMk/>
          <pc:sldMk cId="4050451703" sldId="477"/>
        </pc:sldMkLst>
        <pc:graphicFrameChg chg="mod modGraphic">
          <ac:chgData name="Carmen Chan" userId="2f5f7dd58269ab24" providerId="Windows Live" clId="Web-{16900B5B-3DA5-4EA9-884F-A40B353D8681}" dt="2022-09-17T05:58:28.002" v="1215"/>
          <ac:graphicFrameMkLst>
            <pc:docMk/>
            <pc:sldMk cId="4050451703" sldId="477"/>
            <ac:graphicFrameMk id="4" creationId="{F2E881ED-A66C-5EB9-E1DD-8B7E208E78AC}"/>
          </ac:graphicFrameMkLst>
        </pc:graphicFrameChg>
      </pc:sldChg>
      <pc:sldChg chg="modSp">
        <pc:chgData name="Carmen Chan" userId="2f5f7dd58269ab24" providerId="Windows Live" clId="Web-{16900B5B-3DA5-4EA9-884F-A40B353D8681}" dt="2022-09-17T05:51:17.687" v="985"/>
        <pc:sldMkLst>
          <pc:docMk/>
          <pc:sldMk cId="610712677" sldId="478"/>
        </pc:sldMkLst>
        <pc:graphicFrameChg chg="mod modGraphic">
          <ac:chgData name="Carmen Chan" userId="2f5f7dd58269ab24" providerId="Windows Live" clId="Web-{16900B5B-3DA5-4EA9-884F-A40B353D8681}" dt="2022-09-17T05:51:17.687" v="985"/>
          <ac:graphicFrameMkLst>
            <pc:docMk/>
            <pc:sldMk cId="610712677" sldId="478"/>
            <ac:graphicFrameMk id="4" creationId="{FE54A0C3-BC4A-7B8F-8EBA-6A1B336B44E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AC-41FA-B9BB-EA2318A030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AC-41FA-B9BB-EA2318A030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AC-41FA-B9BB-EA2318A030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AC-41FA-B9BB-EA2318A030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AC-41FA-B9BB-EA2318A030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9AC-41FA-B9BB-EA2318A03068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原發性 </c:v>
                </c:pt>
                <c:pt idx="1">
                  <c:v>NMOSD</c:v>
                </c:pt>
                <c:pt idx="2">
                  <c:v>MS</c:v>
                </c:pt>
                <c:pt idx="3">
                  <c:v>疫苗/病毒感染後</c:v>
                </c:pt>
                <c:pt idx="4">
                  <c:v>ADEM</c:v>
                </c:pt>
                <c:pt idx="5">
                  <c:v>MOGAD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16</c:v>
                </c:pt>
                <c:pt idx="2">
                  <c:v>11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9AC-41FA-B9BB-EA2318A03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25BAAF44-5076-493A-B899-6CB045AC36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3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6B9A7006-A7B2-4CE6-8577-78D0E729E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0581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A7006-A7B2-4CE6-8577-78D0E729EB3D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285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新英格蘭醫學雜誌</a:t>
            </a: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A7006-A7B2-4CE6-8577-78D0E729EB3D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227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Typical neurological symptoms</a:t>
            </a:r>
          </a:p>
          <a:p>
            <a:pPr marL="228600" indent="-228600">
              <a:buAutoNum type="arabicParenR"/>
            </a:pPr>
            <a:r>
              <a:rPr lang="en-US" altLang="zh-HK"/>
              <a:t>Area </a:t>
            </a:r>
            <a:r>
              <a:rPr lang="en-US" altLang="zh-HK" err="1"/>
              <a:t>postrema</a:t>
            </a:r>
            <a:r>
              <a:rPr lang="en-US" altLang="zh-HK" baseline="0"/>
              <a:t> symptoms- unexplained hiccups/ vomiting/ </a:t>
            </a:r>
            <a:r>
              <a:rPr lang="en-US" altLang="zh-HK" baseline="0" err="1"/>
              <a:t>nauea</a:t>
            </a:r>
            <a:endParaRPr lang="en-US" altLang="zh-HK" baseline="0"/>
          </a:p>
          <a:p>
            <a:pPr marL="228600" indent="-228600">
              <a:buAutoNum type="arabicParenR"/>
            </a:pPr>
            <a:r>
              <a:rPr lang="en-US" altLang="zh-HK" baseline="0"/>
              <a:t>Acute brainstem syndrome</a:t>
            </a:r>
          </a:p>
          <a:p>
            <a:pPr marL="228600" indent="-228600">
              <a:buAutoNum type="arabicParenR"/>
            </a:pPr>
            <a:r>
              <a:rPr lang="en-US" altLang="zh-HK" baseline="0" err="1"/>
              <a:t>nacrolepsy</a:t>
            </a: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A7006-A7B2-4CE6-8577-78D0E729EB3D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024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82B44E-4D55-4074-AF12-03B786F96C37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25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/>
              <a:t>How does optic</a:t>
            </a:r>
            <a:r>
              <a:rPr lang="en-US" altLang="zh-HK" baseline="0"/>
              <a:t> neuritis present?</a:t>
            </a:r>
          </a:p>
          <a:p>
            <a:r>
              <a:rPr lang="en-US" altLang="zh-HK" baseline="0"/>
              <a:t>Not sudden</a:t>
            </a:r>
          </a:p>
          <a:p>
            <a:r>
              <a:rPr lang="en-US" altLang="zh-HK" baseline="0"/>
              <a:t>Not too slow </a:t>
            </a:r>
            <a:r>
              <a:rPr lang="en-US" altLang="zh-HK" baseline="0" err="1"/>
              <a:t>eg</a:t>
            </a:r>
            <a:r>
              <a:rPr lang="en-US" altLang="zh-HK" baseline="0"/>
              <a:t> over months or years</a:t>
            </a: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A7006-A7B2-4CE6-8577-78D0E729EB3D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57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8712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First, going back to basics.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For complete assessment of the afferent visual pathway, you need subjective and objective evaluation, assessing the function and the structure, bearing in mind structural changes can lag behind functional ones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In my practice, OCT has become an integral part of this assessment, as important as fundoscopy and neuroimaging.  </a:t>
            </a:r>
            <a:endParaRPr/>
          </a:p>
        </p:txBody>
      </p:sp>
      <p:sp>
        <p:nvSpPr>
          <p:cNvPr id="147" name="Google Shape;147;p3:notes"/>
          <p:cNvSpPr txBox="1">
            <a:spLocks noGrp="1"/>
          </p:cNvSpPr>
          <p:nvPr>
            <p:ph type="sldNum" idx="12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0F6E7-4A31-432F-A144-AA79CC570376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EBA6A-CBEC-40E4-84A5-FEBA560EC645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7282-D2E3-472D-BB6B-714B76D7FF0A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Formal visual field exam- with e.g. Humphrey’s or Goldman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HK" sz="1200" b="0" i="0" u="none" strike="noStrike" kern="1200" baseline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Gadolinium-enhanced MRI reveals optic nerve</a:t>
            </a:r>
          </a:p>
          <a:p>
            <a:r>
              <a:rPr kumimoji="1" lang="en-US" altLang="zh-HK" sz="1200" b="0" i="0" u="none" strike="noStrike" kern="1200" baseline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enhancement in ~94% of cases of acute ON (Fig. 2C) [40].</a:t>
            </a:r>
          </a:p>
          <a:p>
            <a:r>
              <a:rPr lang="zh-TW" altLang="en-US"/>
              <a:t>或磁力共振</a:t>
            </a: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A7006-A7B2-4CE6-8577-78D0E729EB3D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756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IDON- isolated demyelinating optic neuritis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BBBDD-FA7B-4B72-892D-1A88CDEBB143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0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5A8DF-F75C-4987-B09B-CEFD0C2E0F7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2607D-5157-406C-B557-9C878F73D9F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28515-5A74-40EF-B1FC-8874FEBFED3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3ACFE8-0330-4DA1-AA9D-0F9A28770FC0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918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HK" altLang="en-US" sz="1800">
                <a:solidFill>
                  <a:srgbClr val="FFFFFF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2918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HK" altLang="en-US" sz="1800">
                <a:solidFill>
                  <a:srgbClr val="FFFFFF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2918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HK" altLang="en-US" sz="1800">
                <a:solidFill>
                  <a:srgbClr val="FFFFFF"/>
                </a:solidFill>
                <a:latin typeface="Verdana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27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CC53-4900-43C1-9762-9FCE40298DC4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5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45680-AED7-482B-BD47-4D0FE60165F9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9D873-15F1-4093-AB96-84F1FF172514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1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3BDC6-BAF0-4B9F-8586-50E433140710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D413-FE5F-43A1-82AF-A94CB6CB98EF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1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442AC-2AF6-4581-8887-0E4B283DD04E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0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BD2E9-CABC-4924-82F0-A98CAAF3065D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7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58645-6C4E-4CBB-B07B-184A5F615B2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CC431-556A-4C1C-801A-B7106DBA6E4F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9836A-61BE-4BE3-B35C-E496026297F9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45A1-C371-4B09-885F-06C16B75D603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9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34B5D9-2ABD-4719-80F1-C23C01CE3A6F}" type="slidenum">
              <a:rPr lang="zh-CN" altLang="en-US">
                <a:solidFill>
                  <a:srgbClr val="A3A274"/>
                </a:solidFill>
              </a:rPr>
              <a:pPr/>
              <a:t>‹#›</a:t>
            </a:fld>
            <a:endParaRPr lang="en-US" altLang="zh-CN">
              <a:solidFill>
                <a:srgbClr val="A3A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0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2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2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09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9090" algn="l">
              <a:spcBef>
                <a:spcPts val="700"/>
              </a:spcBef>
              <a:spcAft>
                <a:spcPts val="0"/>
              </a:spcAft>
              <a:buSzPts val="1740"/>
              <a:buChar char="◻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344169" algn="l">
              <a:spcBef>
                <a:spcPts val="550"/>
              </a:spcBef>
              <a:spcAft>
                <a:spcPts val="0"/>
              </a:spcAft>
              <a:buSzPts val="1820"/>
              <a:buChar char="🞑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338137" algn="l">
              <a:spcBef>
                <a:spcPts val="500"/>
              </a:spcBef>
              <a:spcAft>
                <a:spcPts val="0"/>
              </a:spcAft>
              <a:buSzPts val="1725"/>
              <a:buChar char="■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998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620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372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0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0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9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7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BD0DF-E253-4FC2-A155-FEB64A45814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923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Calibri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Calibri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Calibri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Calibri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Calibri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9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9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9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EFCECA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1173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512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1"/>
          <p:cNvSpPr txBox="1">
            <a:spLocks noGrp="1"/>
          </p:cNvSpPr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1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1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320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Calibri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Calibri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5555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HK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FE56C0FA-1495-41D3-B9AE-BC2B39820CD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639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16DC5F-53E5-48B5-A97F-72660632379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8437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27DFD3-3836-4EC6-A278-62B38DCFDA1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43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E5F6A9-1867-4613-935F-3F1A3EFCBAE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C3F018B-E2FC-4108-9AAB-6AFA95A15A3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49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C75FE-E4B7-4B36-AEFD-2082633D56B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B7044-F134-42BC-B8D4-57F32CD121E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941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2F21BD-66A1-42EB-B5F2-398B85E668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4216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A227C7-2B2D-4233-8D44-391175CC7FB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6634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HK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1E8F9D-7BFD-4F28-9B20-B9C9389D078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HK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967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3509-8742-43D2-A21D-51FA9C2D2CF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9244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altLang="zh-HK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altLang="zh-HK"/>
              <a:t>Click to edit Master text styles</a:t>
            </a:r>
          </a:p>
          <a:p>
            <a:pPr lvl="1" eaLnBrk="1" latinLnBrk="0" hangingPunct="1"/>
            <a:r>
              <a:rPr lang="en-US" altLang="zh-HK"/>
              <a:t>Second level</a:t>
            </a:r>
          </a:p>
          <a:p>
            <a:pPr lvl="2" eaLnBrk="1" latinLnBrk="0" hangingPunct="1"/>
            <a:r>
              <a:rPr lang="en-US" altLang="zh-HK"/>
              <a:t>Third level</a:t>
            </a:r>
          </a:p>
          <a:p>
            <a:pPr lvl="3" eaLnBrk="1" latinLnBrk="0" hangingPunct="1"/>
            <a:r>
              <a:rPr lang="en-US" altLang="zh-HK"/>
              <a:t>Fourth level</a:t>
            </a:r>
          </a:p>
          <a:p>
            <a:pPr lvl="4" eaLnBrk="1" latinLnBrk="0" hangingPunct="1"/>
            <a:r>
              <a:rPr lang="en-US" altLang="zh-HK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10/5/2022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 algn="r" eaLnBrk="1" latinLnBrk="0" hangingPunct="1"/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4636F8-0702-4AA2-BEEB-BDB040F0D42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432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F1252-E6E2-4285-942F-7297113AEF5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FF50F-B7DF-4C00-AB76-85971FB01CF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32F0C-36CA-4535-8877-7589808A95B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6B40F-9252-41E8-9F19-F64108B226C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EA47D-72DC-4EFC-98B2-A510860D6CE7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FAE0BC-4702-4A93-BF17-9E9CEAC9C21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1" hangingPunct="1"/>
            <a:endParaRPr lang="en-US" altLang="zh-CN">
              <a:solidFill>
                <a:srgbClr val="FFFFFF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1" hangingPunct="1"/>
            <a:endParaRPr lang="en-US" altLang="zh-CN">
              <a:solidFill>
                <a:srgbClr val="FFFFFF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</a:defRPr>
            </a:lvl1pPr>
          </a:lstStyle>
          <a:p>
            <a:pPr eaLnBrk="1" hangingPunct="1"/>
            <a:fld id="{8DBC1DB1-2569-42B4-8C7E-E4E93BD7C7AE}" type="slidenum">
              <a:rPr lang="zh-CN" altLang="en-US" smtClean="0">
                <a:solidFill>
                  <a:srgbClr val="A3A274"/>
                </a:solidFill>
                <a:latin typeface="Verdana" pitchFamily="34" charset="0"/>
                <a:ea typeface="宋体" pitchFamily="2" charset="-122"/>
              </a:rPr>
              <a:pPr eaLnBrk="1" hangingPunct="1"/>
              <a:t>‹#›</a:t>
            </a:fld>
            <a:endParaRPr lang="en-US" altLang="zh-CN">
              <a:solidFill>
                <a:srgbClr val="A3A274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HK" altLang="en-US" sz="1800">
              <a:solidFill>
                <a:srgbClr val="FFFFFF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6495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8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8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525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HK" dirty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HK" dirty="0"/>
              <a:t>Click to edit Master text styles</a:t>
            </a:r>
          </a:p>
          <a:p>
            <a:pPr lvl="1" eaLnBrk="1" latinLnBrk="0" hangingPunct="1"/>
            <a:r>
              <a:rPr kumimoji="0" lang="en-US" altLang="zh-HK" dirty="0"/>
              <a:t>Second level</a:t>
            </a:r>
          </a:p>
          <a:p>
            <a:pPr lvl="2" eaLnBrk="1" latinLnBrk="0" hangingPunct="1"/>
            <a:r>
              <a:rPr kumimoji="0" lang="en-US" altLang="zh-HK" dirty="0"/>
              <a:t>Third level</a:t>
            </a:r>
          </a:p>
          <a:p>
            <a:pPr lvl="3" eaLnBrk="1" latinLnBrk="0" hangingPunct="1"/>
            <a:r>
              <a:rPr kumimoji="0" lang="en-US" altLang="zh-HK" dirty="0"/>
              <a:t>Fourth level</a:t>
            </a:r>
          </a:p>
          <a:p>
            <a:pPr lvl="4" eaLnBrk="1" latinLnBrk="0" hangingPunct="1"/>
            <a:r>
              <a:rPr kumimoji="0" lang="en-US" altLang="zh-HK" dirty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A271A1-F6D6-438B-A432-4747EE7ECD40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1583F-186E-4DE6-96E5-17C374142F3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6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799" y="1371600"/>
            <a:ext cx="8305801" cy="1927225"/>
          </a:xfrm>
        </p:spPr>
        <p:txBody>
          <a:bodyPr/>
          <a:lstStyle/>
          <a:p>
            <a:r>
              <a:rPr lang="en-US" altLang="zh-TW" dirty="0">
                <a:ea typeface="微軟正黑體"/>
              </a:rPr>
              <a:t>NMO </a:t>
            </a:r>
            <a:r>
              <a:rPr lang="zh-TW" altLang="en-US" dirty="0">
                <a:ea typeface="微軟正黑體"/>
              </a:rPr>
              <a:t>與 </a:t>
            </a:r>
            <a:r>
              <a:rPr lang="en-US" altLang="zh-TW" dirty="0">
                <a:ea typeface="微軟正黑體"/>
              </a:rPr>
              <a:t>MOG </a:t>
            </a:r>
            <a:r>
              <a:rPr lang="zh-TW" altLang="en-US" dirty="0">
                <a:ea typeface="微軟正黑體"/>
              </a:rPr>
              <a:t>視神經炎</a:t>
            </a:r>
            <a:endParaRPr lang="en-US" dirty="0">
              <a:ea typeface="微軟正黑體"/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5510613" cy="165717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>
                <a:latin typeface="Copperplate Gothic Bold" pitchFamily="34" charset="0"/>
              </a:rPr>
              <a:t>陳嘉敏醫生</a:t>
            </a:r>
            <a:endParaRPr lang="en-US" altLang="zh-TW" sz="3600" b="1" dirty="0">
              <a:latin typeface="Copperplate Gothic Bold" pitchFamily="34" charset="0"/>
            </a:endParaRPr>
          </a:p>
          <a:p>
            <a:pPr marL="0" lvl="1" algn="l">
              <a:defRPr/>
            </a:pPr>
            <a:r>
              <a:rPr lang="zh-TW" altLang="en-US" sz="2800" b="1" dirty="0"/>
              <a:t>眼科專科醫生</a:t>
            </a:r>
          </a:p>
          <a:p>
            <a:pPr>
              <a:defRPr/>
            </a:pPr>
            <a:endParaRPr lang="zh-TW" altLang="en-US" sz="35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8907" y="524541"/>
            <a:ext cx="881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+mj-ea"/>
                <a:ea typeface="+mj-ea"/>
                <a:cs typeface="Calibri" panose="020F0502020204030204" pitchFamily="34" charset="0"/>
              </a:rPr>
              <a:t>NMOHK </a:t>
            </a:r>
            <a:r>
              <a:rPr lang="zh-TW" altLang="en-US" dirty="0">
                <a:latin typeface="+mj-ea"/>
                <a:ea typeface="+mj-ea"/>
                <a:cs typeface="Calibri" panose="020F0502020204030204" pitchFamily="34" charset="0"/>
              </a:rPr>
              <a:t>九龍灣展貿中心</a:t>
            </a:r>
            <a:r>
              <a:rPr lang="en-US" altLang="zh-TW" dirty="0">
                <a:latin typeface="+mj-ea"/>
                <a:ea typeface="+mj-ea"/>
                <a:cs typeface="Calibri" panose="020F0502020204030204" pitchFamily="34" charset="0"/>
              </a:rPr>
              <a:t>			        </a:t>
            </a:r>
            <a:r>
              <a:rPr lang="zh-TW" altLang="zh-HK" dirty="0">
                <a:latin typeface="+mj-ea"/>
                <a:ea typeface="+mj-ea"/>
                <a:cs typeface="Calibri" panose="020F0502020204030204" pitchFamily="34" charset="0"/>
              </a:rPr>
              <a:t> </a:t>
            </a:r>
            <a:r>
              <a:rPr lang="en-US" altLang="zh-TW" dirty="0">
                <a:latin typeface="+mj-ea"/>
                <a:ea typeface="+mj-ea"/>
                <a:cs typeface="Calibri" panose="020F0502020204030204" pitchFamily="34" charset="0"/>
              </a:rPr>
              <a:t>	2022</a:t>
            </a:r>
            <a:r>
              <a:rPr lang="zh-TW" altLang="en-US" dirty="0">
                <a:latin typeface="+mj-ea"/>
                <a:ea typeface="+mj-ea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+mj-ea"/>
                <a:ea typeface="+mj-ea"/>
                <a:cs typeface="Calibri" panose="020F0502020204030204" pitchFamily="34" charset="0"/>
              </a:rPr>
              <a:t>9</a:t>
            </a:r>
            <a:r>
              <a:rPr lang="zh-TW" altLang="zh-HK" dirty="0">
                <a:latin typeface="+mj-ea"/>
                <a:ea typeface="+mj-ea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+mj-ea"/>
                <a:ea typeface="+mj-ea"/>
                <a:cs typeface="Calibri" panose="020F0502020204030204" pitchFamily="34" charset="0"/>
              </a:rPr>
              <a:t>17</a:t>
            </a:r>
            <a:r>
              <a:rPr lang="zh-TW" altLang="zh-HK" dirty="0">
                <a:latin typeface="+mj-ea"/>
                <a:ea typeface="+mj-ea"/>
                <a:cs typeface="Calibri" panose="020F0502020204030204" pitchFamily="34" charset="0"/>
              </a:rPr>
              <a:t>日</a:t>
            </a:r>
            <a:endParaRPr lang="zh-HK" altLang="en-US" dirty="0">
              <a:latin typeface="+mj-ea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99" y="5512036"/>
            <a:ext cx="2384530" cy="9814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latin typeface="+mj-ea"/>
              </a:rPr>
              <a:t>視神經病的成因</a:t>
            </a:r>
            <a:endParaRPr lang="zh-HK" altLang="en-US">
              <a:latin typeface="+mj-ea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449513"/>
            <a:ext cx="46577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3401" y="1965325"/>
            <a:ext cx="2743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遺傳性視神經病變</a:t>
            </a:r>
            <a:endParaRPr lang="zh-HK" altLang="en-US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65513" y="2428875"/>
            <a:ext cx="23256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細菌</a:t>
            </a:r>
            <a:r>
              <a:rPr lang="en-US" altLang="zh-TW">
                <a:latin typeface="+mj-ea"/>
                <a:ea typeface="+mj-ea"/>
              </a:rPr>
              <a:t>/</a:t>
            </a:r>
            <a:r>
              <a:rPr lang="zh-TW" altLang="en-US">
                <a:latin typeface="+mj-ea"/>
                <a:ea typeface="+mj-ea"/>
              </a:rPr>
              <a:t>病毒感染</a:t>
            </a:r>
            <a:endParaRPr lang="zh-HK" altLang="en-US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65513" y="4787899"/>
            <a:ext cx="217328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視神經腫瘤</a:t>
            </a:r>
            <a:endParaRPr lang="zh-HK" altLang="en-US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6601" y="3143249"/>
            <a:ext cx="217328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+mj-ea"/>
                <a:ea typeface="+mj-ea"/>
              </a:rPr>
              <a:t>視神經炎</a:t>
            </a:r>
            <a:endParaRPr lang="en-US" altLang="zh-TW" sz="240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76401" y="5526088"/>
            <a:ext cx="27257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視神經毒物中毒</a:t>
            </a:r>
            <a:endParaRPr lang="zh-HK" altLang="en-US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86350" y="4139169"/>
            <a:ext cx="17716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HK" altLang="en-US">
                <a:latin typeface="+mj-ea"/>
                <a:ea typeface="+mj-ea"/>
              </a:rPr>
              <a:t>維他命缺乏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516688" y="2863850"/>
            <a:ext cx="17891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大腦腫瘤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286500" y="5148262"/>
            <a:ext cx="21717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顱內壓力升高</a:t>
            </a:r>
            <a:endParaRPr lang="zh-HK" altLang="en-US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72000" y="5895974"/>
            <a:ext cx="19446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創傷性病變</a:t>
            </a:r>
            <a:endParaRPr lang="zh-HK" altLang="en-US">
              <a:latin typeface="+mj-ea"/>
              <a:ea typeface="+mj-ea"/>
            </a:endParaRPr>
          </a:p>
        </p:txBody>
      </p:sp>
      <p:sp>
        <p:nvSpPr>
          <p:cNvPr id="13" name="文字方塊 4">
            <a:extLst>
              <a:ext uri="{FF2B5EF4-FFF2-40B4-BE49-F238E27FC236}">
                <a16:creationId xmlns="" xmlns:a16="http://schemas.microsoft.com/office/drawing/2014/main" id="{6D4CC5C2-07E8-655D-51DD-4364DF269F37}"/>
              </a:ext>
            </a:extLst>
          </p:cNvPr>
          <p:cNvSpPr txBox="1"/>
          <p:nvPr/>
        </p:nvSpPr>
        <p:spPr>
          <a:xfrm>
            <a:off x="5062539" y="1526995"/>
            <a:ext cx="1795462" cy="4616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>
                <a:latin typeface="+mj-ea"/>
                <a:ea typeface="+mj-ea"/>
              </a:rPr>
              <a:t>缺血性病變</a:t>
            </a:r>
            <a:endParaRPr lang="zh-HK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C5D3F-9E24-4D96-C05B-4C19445E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怎樣診斷視神經炎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E16322-BB13-0247-6F35-A0001797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HK" sz="2000" dirty="0" err="1">
                <a:solidFill>
                  <a:srgbClr val="0070C0"/>
                </a:solidFill>
                <a:latin typeface="+mn-ea"/>
              </a:rPr>
              <a:t>症狀</a:t>
            </a:r>
            <a:r>
              <a:rPr lang="en-HK" sz="2000" dirty="0">
                <a:solidFill>
                  <a:srgbClr val="0070C0"/>
                </a:solidFill>
                <a:latin typeface="+mn-ea"/>
              </a:rPr>
              <a:t>：</a:t>
            </a:r>
            <a:endParaRPr lang="en-US" sz="2000" dirty="0">
              <a:solidFill>
                <a:srgbClr val="0070C0"/>
              </a:solidFill>
              <a:latin typeface="+mn-ea"/>
              <a:cs typeface="Arial"/>
            </a:endParaRPr>
          </a:p>
          <a:p>
            <a:pPr>
              <a:defRPr/>
            </a:pPr>
            <a:r>
              <a:rPr lang="zh-TW" altLang="en-US" sz="2000" dirty="0">
                <a:latin typeface="+mn-ea"/>
              </a:rPr>
              <a:t>視神經功能下降</a:t>
            </a:r>
            <a:endParaRPr lang="en-US" altLang="zh-TW" sz="2000" dirty="0">
              <a:latin typeface="+mn-ea"/>
            </a:endParaRPr>
          </a:p>
          <a:p>
            <a:pPr lvl="2"/>
            <a:r>
              <a:rPr lang="en-HK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中央視力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000" dirty="0">
                <a:latin typeface="+mn-ea"/>
              </a:rPr>
              <a:t>視野障礙</a:t>
            </a:r>
            <a:endParaRPr lang="en-US" altLang="zh-TW" sz="2000" dirty="0">
              <a:latin typeface="+mn-ea"/>
            </a:endParaRPr>
          </a:p>
          <a:p>
            <a:pPr lvl="2"/>
            <a:r>
              <a:rPr lang="en-HK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顏色感覺下降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眼球活動疼痛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單眼或雙眼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dirty="0">
              <a:latin typeface="+mn-ea"/>
            </a:endParaRPr>
          </a:p>
          <a:p>
            <a:pPr>
              <a:defRPr/>
            </a:pPr>
            <a:r>
              <a:rPr lang="zh-TW" altLang="en-US" sz="2000" dirty="0">
                <a:latin typeface="+mn-ea"/>
              </a:rPr>
              <a:t>眼睛外觀並沒有明顯異樣</a:t>
            </a:r>
            <a:endParaRPr lang="en-US" altLang="zh-TW" sz="2000" dirty="0">
              <a:latin typeface="+mn-ea"/>
            </a:endParaRPr>
          </a:p>
          <a:p>
            <a:r>
              <a:rPr lang="en-HK" sz="20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需要眼科醫生診斷</a:t>
            </a:r>
            <a:endParaRPr 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+mn-ea"/>
              </a:rPr>
              <a:t>眼底檢查時發現</a:t>
            </a:r>
            <a:r>
              <a:rPr lang="zh-TW" altLang="en-US" b="1" dirty="0">
                <a:latin typeface="+mn-ea"/>
              </a:rPr>
              <a:t>視神經盤腫脹</a:t>
            </a:r>
            <a:endParaRPr lang="en-US" altLang="zh-TW" b="1" dirty="0">
              <a:latin typeface="+mn-ea"/>
            </a:endParaRPr>
          </a:p>
          <a:p>
            <a:pPr lvl="1"/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有時除瞳孔反應異常外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並沒有表徵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96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510376" y="332656"/>
            <a:ext cx="8086672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wentieth Century"/>
              <a:buNone/>
            </a:pPr>
            <a:r>
              <a:rPr lang="en-HK" sz="32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眼科醫生如何診斷視神經炎呢</a:t>
            </a:r>
            <a:r>
              <a:rPr lang="en-HK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aphicFrame>
        <p:nvGraphicFramePr>
          <p:cNvPr id="150" name="Google Shape;150;p3"/>
          <p:cNvGraphicFramePr/>
          <p:nvPr>
            <p:extLst>
              <p:ext uri="{D42A27DB-BD31-4B8C-83A1-F6EECF244321}">
                <p14:modId xmlns:p14="http://schemas.microsoft.com/office/powerpoint/2010/main" val="4187143322"/>
              </p:ext>
            </p:extLst>
          </p:nvPr>
        </p:nvGraphicFramePr>
        <p:xfrm>
          <a:off x="0" y="1268761"/>
          <a:ext cx="9143975" cy="5616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14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6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3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bg1"/>
                        </a:solidFill>
                        <a:latin typeface="+mn-lt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HK" sz="2400">
                          <a:solidFill>
                            <a:schemeClr val="bg1"/>
                          </a:solidFill>
                          <a:latin typeface="+mn-lt"/>
                        </a:rPr>
                        <a:t>視神經功能</a:t>
                      </a:r>
                      <a:endParaRPr lang="ja-JP" altLang="en-HK" sz="2400" b="0" i="0" u="none" strike="noStrike" noProof="0"/>
                    </a:p>
                  </a:txBody>
                  <a:tcPr marL="91450" marR="91450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2400" b="0" i="0" u="none" strike="noStrike" noProof="0" dirty="0">
                          <a:solidFill>
                            <a:schemeClr val="bg1"/>
                          </a:solidFill>
                        </a:rPr>
                        <a:t>視</a:t>
                      </a:r>
                      <a:r>
                        <a:rPr lang="ja-JP" altLang="en-HK" sz="2400" dirty="0">
                          <a:solidFill>
                            <a:schemeClr val="bg1"/>
                          </a:solidFill>
                          <a:latin typeface="+mn-lt"/>
                        </a:rPr>
                        <a:t>神經結構</a:t>
                      </a:r>
                      <a:endParaRPr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0" marR="91450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HK" sz="2400" b="1" err="1"/>
                        <a:t>主觀</a:t>
                      </a:r>
                      <a:endParaRPr err="1"/>
                    </a:p>
                  </a:txBody>
                  <a:tcPr marL="91450" marR="91450"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--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HK" sz="2400" b="1" err="1"/>
                        <a:t>客觀</a:t>
                      </a:r>
                      <a:endParaRPr err="1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24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24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1" name="Google Shape;151;p3"/>
          <p:cNvSpPr txBox="1"/>
          <p:nvPr/>
        </p:nvSpPr>
        <p:spPr>
          <a:xfrm>
            <a:off x="2312252" y="4664964"/>
            <a:ext cx="272863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en-HK" sz="20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瞳孔反應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en-HK" sz="2000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電子測試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Twentieth Century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Twentieth Century"/>
            </a:endParaRPr>
          </a:p>
        </p:txBody>
      </p:sp>
      <p:pic>
        <p:nvPicPr>
          <p:cNvPr id="152" name="Google Shape;152;p3" descr="star by ilnan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968663" y="4740810"/>
            <a:ext cx="432048" cy="41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>
            <a:off x="2256147" y="2396606"/>
            <a:ext cx="284084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kumimoji="0" lang="en-HK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視敏度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en-HK" sz="2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顏色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en-HK" sz="2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視野檢查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(</a:t>
            </a:r>
            <a:r>
              <a:rPr kumimoji="0" lang="en-HK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對比敏感度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5727328" y="4664964"/>
            <a:ext cx="325161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en-HK" sz="2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臨床檢查</a:t>
            </a:r>
            <a:r>
              <a:rPr lang="en-HK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, </a:t>
            </a:r>
            <a:r>
              <a:rPr lang="en-HK" sz="2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照相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視</a:t>
            </a:r>
            <a:r>
              <a:rPr lang="en-HK" sz="2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神經掃描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: OCT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Twentieth Century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AutoNum type="arabicPeriod"/>
              <a:tabLst/>
              <a:defRPr/>
            </a:pPr>
            <a:r>
              <a:rPr lang="en-HK" sz="2000" kern="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大腦素描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Twentieth Century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HK" dirty="0"/>
              <a:t>視敏度測試</a:t>
            </a:r>
            <a:r>
              <a:rPr lang="en-US" altLang="zh-TW" dirty="0"/>
              <a:t> (Snellen)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 b="7716"/>
          <a:stretch>
            <a:fillRect/>
          </a:stretch>
        </p:blipFill>
        <p:spPr bwMode="auto">
          <a:xfrm>
            <a:off x="395288" y="1384300"/>
            <a:ext cx="82296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84921"/>
              </p:ext>
            </p:extLst>
          </p:nvPr>
        </p:nvGraphicFramePr>
        <p:xfrm>
          <a:off x="3352800" y="1402938"/>
          <a:ext cx="5791200" cy="520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="" xmlns:a16="http://schemas.microsoft.com/office/drawing/2014/main" val="2513396993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2376289316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3603861812"/>
                    </a:ext>
                  </a:extLst>
                </a:gridCol>
              </a:tblGrid>
              <a:tr h="492106">
                <a:tc>
                  <a:txBody>
                    <a:bodyPr/>
                    <a:lstStyle/>
                    <a:p>
                      <a:pPr algn="ctr"/>
                      <a:r>
                        <a:rPr lang="zh-HK" altLang="en-HK" baseline="0" dirty="0"/>
                        <a:t>英尺（美國）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HK" baseline="0" dirty="0"/>
                        <a:t>米（英國）</a:t>
                      </a:r>
                      <a:r>
                        <a:rPr lang="en-HK" altLang="zh-HK" baseline="0" dirty="0"/>
                        <a:t>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HK" baseline="0" dirty="0"/>
                        <a:t>十進制（香港）</a:t>
                      </a:r>
                      <a:r>
                        <a:rPr lang="en-US" altLang="zh-HK" baseline="0" dirty="0"/>
                        <a:t> 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2937612"/>
                  </a:ext>
                </a:extLst>
              </a:tr>
              <a:tr h="924356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/>
                        <a:t>20/200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/>
                        <a:t>6/60</a:t>
                      </a:r>
                      <a:endParaRPr lang="zh-HK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/>
                        <a:t>0.1</a:t>
                      </a:r>
                      <a:endParaRPr lang="zh-HK" altLang="en-US" b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62326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20/100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6/30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0.2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608914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20/80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6/24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0.25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04139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20/60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6/18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0.3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64149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20/50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6/15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0.4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903732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20/40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6/12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0.5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30982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20/30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6/9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0.6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94254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20/25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6/7.5</a:t>
                      </a:r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/>
                        <a:t>0.8</a:t>
                      </a:r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2339073"/>
                  </a:ext>
                </a:extLst>
              </a:tr>
              <a:tr h="492106"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/>
                        <a:t>20/20</a:t>
                      </a:r>
                      <a:endParaRPr lang="zh-HK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/>
                        <a:t>6.6</a:t>
                      </a:r>
                      <a:endParaRPr lang="zh-HK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b="1" dirty="0"/>
                        <a:t>1.0</a:t>
                      </a:r>
                      <a:endParaRPr lang="zh-HK" alt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60677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HK"/>
              <a:t>顏色測試</a:t>
            </a:r>
            <a:endParaRPr lang="en-US" altLang="zh-TW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石原</a:t>
            </a:r>
            <a:r>
              <a:rPr lang="zh-TW" altLang="en-HK"/>
              <a:t>測試圖</a:t>
            </a:r>
            <a:r>
              <a:rPr lang="en-HK" altLang="zh-TW"/>
              <a:t> </a:t>
            </a:r>
            <a:r>
              <a:rPr lang="en-US" altLang="zh-TW"/>
              <a:t>Ishihara chart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667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HK"/>
              <a:t>視野檢查</a:t>
            </a:r>
            <a:endParaRPr lang="en-US" altLang="zh-TW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D95B2611-B72C-DA7E-0759-99E5C06F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" y="2536621"/>
            <a:ext cx="4876800" cy="22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9" descr="humphr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00" y="1447800"/>
            <a:ext cx="4178065" cy="44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0FFE0C-59EB-2A71-1DE0-70C22C9C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臨床檢查</a:t>
            </a:r>
            <a:r>
              <a:rPr lang="en-US" dirty="0"/>
              <a:t/>
            </a:r>
            <a:br>
              <a:rPr lang="en-US" dirty="0"/>
            </a:br>
            <a:r>
              <a:rPr lang="en-HK" sz="36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瞳孔反應</a:t>
            </a:r>
            <a:r>
              <a:rPr 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</a:t>
            </a:r>
            <a:r>
              <a:rPr lang="zh-CN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眼底臨床檢查</a:t>
            </a:r>
            <a:endParaRPr 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7BB8F03-D880-53C5-C7A2-7904DE03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HK" sz="28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</a:t>
            </a:r>
            <a:endParaRPr 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D9A654-7E57-975E-B2EA-EB57181E76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DBFEC236-81D2-67EF-E09B-6F94CEAE3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HK" sz="2800" dirty="0" err="1">
                <a:solidFill>
                  <a:schemeClr val="bg1"/>
                </a:solidFill>
              </a:rPr>
              <a:t>異常：視神經</a:t>
            </a:r>
            <a:r>
              <a:rPr lang="zh-CN" altLang="en-US" sz="2800" dirty="0">
                <a:solidFill>
                  <a:schemeClr val="bg1"/>
                </a:solidFill>
              </a:rPr>
              <a:t>盤</a:t>
            </a:r>
            <a:r>
              <a:rPr lang="en-HK" sz="2800" dirty="0" err="1">
                <a:solidFill>
                  <a:schemeClr val="bg1"/>
                </a:solidFill>
              </a:rPr>
              <a:t>腫脹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4B02EF9D-4247-D461-79B0-88185D428B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human mouth&#10;&#10;Description automatically generated with low confidence">
            <a:extLst>
              <a:ext uri="{FF2B5EF4-FFF2-40B4-BE49-F238E27FC236}">
                <a16:creationId xmlns="" xmlns:a16="http://schemas.microsoft.com/office/drawing/2014/main" id="{AC612B38-8F62-7987-62A2-671F9CD2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706" r="13333" b="4706"/>
          <a:stretch/>
        </p:blipFill>
        <p:spPr>
          <a:xfrm>
            <a:off x="4572000" y="2671845"/>
            <a:ext cx="4495800" cy="3808207"/>
          </a:xfrm>
          <a:prstGeom prst="rect">
            <a:avLst/>
          </a:prstGeom>
        </p:spPr>
      </p:pic>
      <p:pic>
        <p:nvPicPr>
          <p:cNvPr id="9" name="Picture 8" descr="A close-up of a planet&#10;&#10;Description automatically generated with medium confidence">
            <a:extLst>
              <a:ext uri="{FF2B5EF4-FFF2-40B4-BE49-F238E27FC236}">
                <a16:creationId xmlns="" xmlns:a16="http://schemas.microsoft.com/office/drawing/2014/main" id="{2E606347-712B-C929-285E-0A0BA76C4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4706" r="13333" b="5964"/>
          <a:stretch/>
        </p:blipFill>
        <p:spPr>
          <a:xfrm>
            <a:off x="1" y="2671844"/>
            <a:ext cx="4572000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9FBED6-E3B9-3C9C-8D01-ECADC5B5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眼底掃描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OCT- 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病發時診斷未必有用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Google Shape;178;p5" descr="20080621_155610">
            <a:extLst>
              <a:ext uri="{FF2B5EF4-FFF2-40B4-BE49-F238E27FC236}">
                <a16:creationId xmlns="" xmlns:a16="http://schemas.microsoft.com/office/drawing/2014/main" id="{C9002763-6D61-2C47-7B27-4F137565FF22}"/>
              </a:ext>
            </a:extLst>
          </p:cNvPr>
          <p:cNvPicPr preferRelativeResize="0"/>
          <p:nvPr/>
        </p:nvPicPr>
        <p:blipFill rotWithShape="1">
          <a:blip r:embed="rId2"/>
          <a:srcRect l="26316" r="25536" b="-1"/>
          <a:stretch/>
        </p:blipFill>
        <p:spPr>
          <a:xfrm>
            <a:off x="4800600" y="2139950"/>
            <a:ext cx="4038600" cy="471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9;p6">
            <a:extLst>
              <a:ext uri="{FF2B5EF4-FFF2-40B4-BE49-F238E27FC236}">
                <a16:creationId xmlns="" xmlns:a16="http://schemas.microsoft.com/office/drawing/2014/main" id="{6FAFA121-C4B9-13CA-4933-0BA40850BDEE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 l="11661" r="6110"/>
          <a:stretch/>
        </p:blipFill>
        <p:spPr>
          <a:xfrm>
            <a:off x="76200" y="2139950"/>
            <a:ext cx="4014228" cy="471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65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HK" dirty="0"/>
              <a:t>掃描</a:t>
            </a:r>
            <a:r>
              <a:rPr lang="en-US" altLang="zh-HK" dirty="0"/>
              <a:t>: </a:t>
            </a:r>
            <a:r>
              <a:rPr lang="zh-HK" altLang="en-HK" dirty="0"/>
              <a:t>大腦及眼窩（需加顯影劑）</a:t>
            </a:r>
            <a:endParaRPr lang="zh-HK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zh-TW" altLang="en-US" sz="2400" dirty="0">
                <a:solidFill>
                  <a:schemeClr val="bg1"/>
                </a:solidFill>
              </a:rPr>
              <a:t>電腦掃描</a:t>
            </a:r>
            <a:r>
              <a:rPr lang="zh-TW" altLang="en-HK" dirty="0">
                <a:solidFill>
                  <a:schemeClr val="bg1"/>
                </a:solidFill>
              </a:rPr>
              <a:t>：通常不太有用？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902" t="12913" r="28064" b="9608"/>
          <a:stretch/>
        </p:blipFill>
        <p:spPr>
          <a:xfrm flipH="1">
            <a:off x="76200" y="2468561"/>
            <a:ext cx="4351020" cy="421066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zh-TW" altLang="en-US" sz="2400" dirty="0">
                <a:solidFill>
                  <a:schemeClr val="bg1"/>
                </a:solidFill>
              </a:rPr>
              <a:t>磁力共振</a:t>
            </a:r>
            <a:r>
              <a:rPr lang="zh-TW" altLang="en-HK" dirty="0">
                <a:solidFill>
                  <a:schemeClr val="bg1"/>
                </a:solidFill>
              </a:rPr>
              <a:t>：清楚很多！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18686" r="18734" b="32503"/>
          <a:stretch/>
        </p:blipFill>
        <p:spPr>
          <a:xfrm>
            <a:off x="4754880" y="2468561"/>
            <a:ext cx="4328160" cy="4349801"/>
          </a:xfrm>
        </p:spPr>
      </p:pic>
      <p:sp>
        <p:nvSpPr>
          <p:cNvPr id="16" name="Isosceles Triangle 15"/>
          <p:cNvSpPr/>
          <p:nvPr/>
        </p:nvSpPr>
        <p:spPr>
          <a:xfrm rot="16200000">
            <a:off x="1714500" y="4838700"/>
            <a:ext cx="762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343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+mj-ea"/>
              </a:rPr>
              <a:t>診斷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altLang="zh-HK" dirty="0">
                <a:latin typeface="+mj-ea"/>
                <a:ea typeface="+mj-ea"/>
                <a:cs typeface="Calibri"/>
              </a:rPr>
              <a:t>NMO </a:t>
            </a:r>
            <a:r>
              <a:rPr lang="zh-HK" altLang="en-HK" dirty="0">
                <a:latin typeface="+mj-ea"/>
                <a:ea typeface="+mj-ea"/>
                <a:cs typeface="Calibri"/>
              </a:rPr>
              <a:t>抗體</a:t>
            </a:r>
            <a:endParaRPr lang="en-US" altLang="zh-HK" dirty="0">
              <a:latin typeface="+mj-ea"/>
              <a:ea typeface="+mj-ea"/>
              <a:cs typeface="Calibri"/>
            </a:endParaRPr>
          </a:p>
          <a:p>
            <a:r>
              <a:rPr lang="en-US" altLang="zh-HK" dirty="0">
                <a:latin typeface="+mj-ea"/>
                <a:ea typeface="+mj-ea"/>
                <a:cs typeface="Calibri"/>
              </a:rPr>
              <a:t>MOG </a:t>
            </a:r>
            <a:r>
              <a:rPr lang="zh-HK" altLang="en-HK" dirty="0">
                <a:latin typeface="+mj-ea"/>
                <a:ea typeface="+mj-ea"/>
                <a:cs typeface="Calibri"/>
              </a:rPr>
              <a:t>抗體</a:t>
            </a:r>
            <a:endParaRPr lang="en-US" altLang="zh-HK" dirty="0">
              <a:latin typeface="+mj-ea"/>
              <a:ea typeface="+mj-ea"/>
              <a:cs typeface="Calibri"/>
            </a:endParaRPr>
          </a:p>
          <a:p>
            <a:r>
              <a:rPr lang="zh-HK" altLang="en-HK" dirty="0">
                <a:latin typeface="+mj-ea"/>
                <a:ea typeface="+mj-ea"/>
                <a:cs typeface="Calibri"/>
              </a:rPr>
              <a:t>其他自身免疫抗體？</a:t>
            </a:r>
            <a:endParaRPr lang="en-US" altLang="zh-HK" dirty="0">
              <a:latin typeface="+mj-ea"/>
              <a:ea typeface="+mj-ea"/>
              <a:cs typeface="Calibri"/>
            </a:endParaRPr>
          </a:p>
          <a:p>
            <a:r>
              <a:rPr lang="zh-HK" altLang="en-HK" dirty="0">
                <a:latin typeface="+mj-ea"/>
                <a:ea typeface="+mj-ea"/>
                <a:cs typeface="Calibri"/>
              </a:rPr>
              <a:t>身體適合類固醇嗎？</a:t>
            </a:r>
            <a:r>
              <a:rPr lang="en-US" altLang="zh-HK" dirty="0">
                <a:latin typeface="+mj-ea"/>
                <a:ea typeface="+mj-ea"/>
                <a:cs typeface="Calibri"/>
              </a:rPr>
              <a:t> </a:t>
            </a:r>
          </a:p>
          <a:p>
            <a:r>
              <a:rPr lang="zh-TW" altLang="en-US" dirty="0">
                <a:latin typeface="+mj-ea"/>
                <a:ea typeface="+mj-ea"/>
                <a:cs typeface="Calibri"/>
              </a:rPr>
              <a:t>血壓檢查</a:t>
            </a:r>
            <a:endParaRPr lang="en-US" altLang="zh-TW" dirty="0">
              <a:latin typeface="+mj-ea"/>
              <a:ea typeface="+mj-ea"/>
              <a:cs typeface="Calibri"/>
            </a:endParaRPr>
          </a:p>
          <a:p>
            <a:pPr lvl="1"/>
            <a:r>
              <a:rPr lang="zh-TW" altLang="en-US" dirty="0">
                <a:latin typeface="+mj-ea"/>
                <a:ea typeface="+mj-ea"/>
                <a:cs typeface="Calibri"/>
              </a:rPr>
              <a:t>抽血檢驗</a:t>
            </a:r>
            <a:r>
              <a:rPr lang="zh-TW" altLang="en-HK" dirty="0">
                <a:latin typeface="+mj-ea"/>
                <a:ea typeface="+mj-ea"/>
                <a:cs typeface="Calibri"/>
              </a:rPr>
              <a:t>：全血圖、</a:t>
            </a:r>
            <a:r>
              <a:rPr lang="en-HK" altLang="zh-TW" dirty="0">
                <a:latin typeface="+mj-ea"/>
                <a:ea typeface="+mj-ea"/>
                <a:cs typeface="Calibri"/>
              </a:rPr>
              <a:t>  </a:t>
            </a:r>
            <a:r>
              <a:rPr lang="zh-TW" altLang="en-HK" dirty="0">
                <a:latin typeface="+mj-ea"/>
                <a:ea typeface="+mj-ea"/>
                <a:cs typeface="Calibri"/>
              </a:rPr>
              <a:t>腎功能、肝功能</a:t>
            </a:r>
            <a:endParaRPr lang="en-US" altLang="zh-HK" dirty="0">
              <a:latin typeface="+mj-ea"/>
              <a:ea typeface="+mj-ea"/>
              <a:cs typeface="Calibri"/>
            </a:endParaRPr>
          </a:p>
          <a:p>
            <a:pPr lvl="1"/>
            <a:r>
              <a:rPr lang="zh-HK" altLang="en-HK" dirty="0">
                <a:latin typeface="+mj-ea"/>
                <a:ea typeface="+mj-ea"/>
                <a:cs typeface="Calibri"/>
              </a:rPr>
              <a:t>照肺片</a:t>
            </a:r>
            <a:endParaRPr lang="en-US" altLang="zh-HK" dirty="0">
              <a:latin typeface="+mj-ea"/>
              <a:ea typeface="+mj-ea"/>
              <a:cs typeface="Calibri"/>
            </a:endParaRPr>
          </a:p>
          <a:p>
            <a:pPr lvl="1"/>
            <a:r>
              <a:rPr lang="zh-HK" altLang="en-HK" dirty="0">
                <a:latin typeface="+mj-ea"/>
                <a:ea typeface="+mj-ea"/>
                <a:cs typeface="Calibri"/>
              </a:rPr>
              <a:t>排除傳染病：乙型肝炎、梅毒</a:t>
            </a:r>
            <a:endParaRPr lang="en-US" altLang="zh-HK" dirty="0">
              <a:latin typeface="+mj-ea"/>
              <a:ea typeface="+mj-ea"/>
              <a:cs typeface="Calibri"/>
            </a:endParaRPr>
          </a:p>
          <a:p>
            <a:pPr lvl="1"/>
            <a:endParaRPr lang="en-US" altLang="zh-HK" dirty="0">
              <a:latin typeface="+mj-ea"/>
              <a:ea typeface="+mj-ea"/>
              <a:cs typeface="Calibri"/>
            </a:endParaRPr>
          </a:p>
          <a:p>
            <a:pPr lvl="1"/>
            <a:endParaRPr lang="en-US" altLang="zh-HK" dirty="0">
              <a:latin typeface="+mj-ea"/>
              <a:ea typeface="+mj-ea"/>
              <a:cs typeface="Calibri"/>
            </a:endParaRPr>
          </a:p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腰椎穿刺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懷疑多發性硬化症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MS)</a:t>
            </a: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磁力共振脊柱</a:t>
            </a:r>
            <a:r>
              <a:rPr lang="en-HK" altLang="zh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    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(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懷疑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NMO)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1125629F-DD91-675A-4AAE-FEAF3017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2273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BB5085BE-D2A3-1DEA-5BCA-03F98E56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461668"/>
            <a:ext cx="26924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>特別鳴謝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Copperplate Gothic Bold" pitchFamily="34" charset="0"/>
              </a:rPr>
              <a:t>陳正欣醫生</a:t>
            </a:r>
            <a:endParaRPr lang="en-US" altLang="zh-TW" sz="3200" dirty="0">
              <a:latin typeface="Copperplate Gothic Bold" pitchFamily="34" charset="0"/>
            </a:endParaRPr>
          </a:p>
          <a:p>
            <a:r>
              <a:rPr lang="zh-TW" altLang="en-US" sz="3200" dirty="0">
                <a:latin typeface="Copperplate Gothic Bold" pitchFamily="34" charset="0"/>
              </a:rPr>
              <a:t>林敬德醫生</a:t>
            </a:r>
          </a:p>
          <a:p>
            <a:pPr lvl="1"/>
            <a:r>
              <a:rPr lang="zh-TW" altLang="en-US" sz="2800" dirty="0"/>
              <a:t>眼科專科醫生</a:t>
            </a:r>
          </a:p>
          <a:p>
            <a:pPr lvl="1"/>
            <a:endParaRPr lang="zh-TW" altLang="en-US" b="1" dirty="0">
              <a:latin typeface="Copperplate Gothic Bold" pitchFamily="34" charset="0"/>
            </a:endParaRPr>
          </a:p>
          <a:p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10199"/>
            <a:ext cx="6211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註</a:t>
            </a:r>
            <a:r>
              <a:rPr lang="en-US" altLang="zh-TW" b="1" dirty="0">
                <a:latin typeface="+mj-ea"/>
                <a:ea typeface="+mj-ea"/>
              </a:rPr>
              <a:t>:</a:t>
            </a:r>
            <a:r>
              <a:rPr lang="zh-TW" altLang="en-US" b="1" dirty="0">
                <a:latin typeface="+mj-ea"/>
                <a:ea typeface="+mj-ea"/>
              </a:rPr>
              <a:t> 本人對以下內容或產品並無任何財務利益</a:t>
            </a:r>
            <a:endParaRPr lang="en-US" altLang="zh-HK" b="1" dirty="0">
              <a:latin typeface="+mj-ea"/>
              <a:ea typeface="+mj-ea"/>
            </a:endParaRPr>
          </a:p>
          <a:p>
            <a:endParaRPr lang="zh-HK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193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E80CC29-ECBF-422C-98CE-99BDBFD432C1}"/>
              </a:ext>
            </a:extLst>
          </p:cNvPr>
          <p:cNvSpPr/>
          <p:nvPr/>
        </p:nvSpPr>
        <p:spPr>
          <a:xfrm>
            <a:off x="159488" y="1581408"/>
            <a:ext cx="8846289" cy="3604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0B6D7-37B4-403B-8DDC-0D2DFD36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HK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視神經炎分類</a:t>
            </a:r>
            <a:r>
              <a:rPr lang="en-US" b="1" dirty="0">
                <a:latin typeface="Calibri"/>
                <a:cs typeface="Calibri"/>
              </a:rPr>
              <a:t> 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7820901-429D-41EE-99BF-BF2A9CA9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6959"/>
            <a:ext cx="533400" cy="244476"/>
          </a:xfrm>
        </p:spPr>
        <p:txBody>
          <a:bodyPr vert="horz" lIns="91440" tIns="45720" rIns="91440" bIns="45720" anchor="ctr" anchorCtr="0"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6DC5F-53E5-48B5-A97F-72660632379D}" type="slidenum"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DCAA99-726F-452D-9530-E8DE6164EF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7119" y="1695893"/>
            <a:ext cx="8846288" cy="5162107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HK"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容易錯誤診斷為視覺神經炎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HK" sz="21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缺血性</a:t>
            </a:r>
            <a:r>
              <a: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</a:t>
            </a:r>
            <a:r>
              <a:rPr lang="en-HK" sz="2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神經病變</a:t>
            </a:r>
            <a:r>
              <a:rPr lang="en-HK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、</a:t>
            </a:r>
            <a:r>
              <a:rPr lang="en-US" sz="2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Lebers</a:t>
            </a:r>
            <a:r>
              <a:rPr 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lang="en-HK" sz="2100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遺傳性</a:t>
            </a:r>
            <a:r>
              <a: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</a:t>
            </a:r>
            <a:r>
              <a:rPr lang="en-HK" sz="2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神經病變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8AAB1A-EFCF-4497-96D0-93112899795E}"/>
              </a:ext>
            </a:extLst>
          </p:cNvPr>
          <p:cNvSpPr txBox="1"/>
          <p:nvPr/>
        </p:nvSpPr>
        <p:spPr>
          <a:xfrm>
            <a:off x="392095" y="2443660"/>
            <a:ext cx="8194338" cy="40011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HK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非感染性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01A48A-7818-4FCE-BAC4-0E17FBF76AC7}"/>
              </a:ext>
            </a:extLst>
          </p:cNvPr>
          <p:cNvGrpSpPr/>
          <p:nvPr/>
        </p:nvGrpSpPr>
        <p:grpSpPr>
          <a:xfrm>
            <a:off x="392095" y="2819923"/>
            <a:ext cx="8450614" cy="978840"/>
            <a:chOff x="392095" y="2819923"/>
            <a:chExt cx="8450614" cy="97884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050671C-AFD1-4024-B792-8D6700425205}"/>
                </a:ext>
              </a:extLst>
            </p:cNvPr>
            <p:cNvSpPr txBox="1"/>
            <p:nvPr/>
          </p:nvSpPr>
          <p:spPr>
            <a:xfrm>
              <a:off x="392095" y="3090876"/>
              <a:ext cx="4032845" cy="4616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HK" b="1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典型</a:t>
              </a:r>
              <a:endParaRPr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766575E-0DD1-4DC2-8A93-79F9F8F28254}"/>
                </a:ext>
              </a:extLst>
            </p:cNvPr>
            <p:cNvSpPr txBox="1"/>
            <p:nvPr/>
          </p:nvSpPr>
          <p:spPr>
            <a:xfrm>
              <a:off x="4670263" y="3090877"/>
              <a:ext cx="4172446" cy="7078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HK" sz="2000" b="1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非典型</a:t>
              </a:r>
              <a:endParaRPr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algn="ctr" eaLnBrk="1" hangingPunct="1">
                <a:defRPr/>
              </a:pPr>
              <a:r>
                <a:rPr kumimoji="1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(</a:t>
              </a:r>
              <a:r>
                <a:rPr kumimoji="1" lang="en-HK" sz="2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需要用類固醇治療</a:t>
              </a:r>
              <a:r>
                <a:rPr kumimoji="1" lang="en-HK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 ） </a:t>
              </a:r>
              <a:endParaRPr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="" xmlns:a16="http://schemas.microsoft.com/office/drawing/2014/main" id="{B3EF76A0-5D09-4181-9DAD-49CE6DB991CD}"/>
                </a:ext>
              </a:extLst>
            </p:cNvPr>
            <p:cNvSpPr/>
            <p:nvPr/>
          </p:nvSpPr>
          <p:spPr>
            <a:xfrm>
              <a:off x="2028236" y="2819923"/>
              <a:ext cx="290419" cy="22864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="" xmlns:a16="http://schemas.microsoft.com/office/drawing/2014/main" id="{C9A2CD10-989F-444E-A6EE-44DE114FB0C4}"/>
                </a:ext>
              </a:extLst>
            </p:cNvPr>
            <p:cNvSpPr/>
            <p:nvPr/>
          </p:nvSpPr>
          <p:spPr>
            <a:xfrm>
              <a:off x="6628347" y="2826457"/>
              <a:ext cx="290419" cy="22864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4E9863A-2259-4AFC-B963-09C5C18800FE}"/>
              </a:ext>
            </a:extLst>
          </p:cNvPr>
          <p:cNvGrpSpPr/>
          <p:nvPr/>
        </p:nvGrpSpPr>
        <p:grpSpPr>
          <a:xfrm>
            <a:off x="392095" y="1810933"/>
            <a:ext cx="8440356" cy="376941"/>
            <a:chOff x="392095" y="1810933"/>
            <a:chExt cx="8440356" cy="376941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4D5C498-371D-4967-BA0F-B8CA18D83C0C}"/>
                </a:ext>
              </a:extLst>
            </p:cNvPr>
            <p:cNvSpPr txBox="1"/>
            <p:nvPr/>
          </p:nvSpPr>
          <p:spPr>
            <a:xfrm>
              <a:off x="392095" y="1810933"/>
              <a:ext cx="2457505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HK" sz="1800" b="1" dirty="0" err="1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感染性</a:t>
              </a:r>
              <a:endParaRPr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4D4B675-5709-4443-809C-C38D16756510}"/>
                </a:ext>
              </a:extLst>
            </p:cNvPr>
            <p:cNvSpPr txBox="1"/>
            <p:nvPr/>
          </p:nvSpPr>
          <p:spPr>
            <a:xfrm>
              <a:off x="2454496" y="1818542"/>
              <a:ext cx="637795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HK" alt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梅毒</a:t>
              </a:r>
              <a:r>
                <a:rPr kumimoji="1" lang="en-HK" alt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（+</a:t>
              </a:r>
              <a:r>
                <a:rPr kumimoji="1" lang="en-HK" alt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愛滋病</a:t>
              </a:r>
              <a:r>
                <a:rPr kumimoji="1" lang="en-HK" alt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）、</a:t>
              </a:r>
              <a:r>
                <a:rPr kumimoji="1" lang="en-HK" alt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肺癆、鼻竇炎</a:t>
              </a:r>
              <a:endParaRPr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F8F994B-DC2E-4B16-BC5E-8752911D8A63}"/>
              </a:ext>
            </a:extLst>
          </p:cNvPr>
          <p:cNvGrpSpPr/>
          <p:nvPr/>
        </p:nvGrpSpPr>
        <p:grpSpPr>
          <a:xfrm>
            <a:off x="392095" y="3552542"/>
            <a:ext cx="4129709" cy="1334202"/>
            <a:chOff x="392095" y="3539709"/>
            <a:chExt cx="4129709" cy="142873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57709B3-352A-425F-AC77-D57371759A91}"/>
                </a:ext>
              </a:extLst>
            </p:cNvPr>
            <p:cNvSpPr txBox="1"/>
            <p:nvPr/>
          </p:nvSpPr>
          <p:spPr>
            <a:xfrm>
              <a:off x="392095" y="3994840"/>
              <a:ext cx="1476285" cy="626209"/>
            </a:xfrm>
            <a:prstGeom prst="rect">
              <a:avLst/>
            </a:prstGeom>
            <a:solidFill>
              <a:srgbClr val="AEFF9B"/>
            </a:solidFill>
            <a:ln w="12700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eaLnBrk="1" hangingPunct="1">
                <a:defRPr/>
              </a:pPr>
              <a:r>
                <a:rPr kumimoji="1" lang="ja-JP" altLang="en-HK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單純</a:t>
              </a:r>
              <a:endParaRPr lang="en-US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HK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視神經炎</a:t>
              </a:r>
              <a:endParaRPr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A8133C6-4FA6-43D6-8B3A-866F8DC023FA}"/>
                </a:ext>
              </a:extLst>
            </p:cNvPr>
            <p:cNvSpPr txBox="1"/>
            <p:nvPr/>
          </p:nvSpPr>
          <p:spPr>
            <a:xfrm>
              <a:off x="2028236" y="3979693"/>
              <a:ext cx="2493568" cy="988753"/>
            </a:xfrm>
            <a:prstGeom prst="rect">
              <a:avLst/>
            </a:prstGeom>
            <a:solidFill>
              <a:srgbClr val="FFEBEB"/>
            </a:solidFill>
            <a:ln w="12700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+ </a:t>
              </a:r>
              <a:r>
                <a:rPr kumimoji="1" lang="en-HK" sz="1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系統性疾病</a:t>
              </a:r>
              <a:endParaRPr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e.g. </a:t>
              </a:r>
              <a:r>
                <a:rPr kumimoji="1" lang="en-HK" sz="1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多發性硬化症</a:t>
              </a:r>
              <a:r>
                <a:rPr kumimoji="1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MS, ADEM</a:t>
              </a:r>
              <a:endParaRPr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="" xmlns:a16="http://schemas.microsoft.com/office/drawing/2014/main" id="{BC84014C-1479-4E7F-8C92-1703D5423BED}"/>
                </a:ext>
              </a:extLst>
            </p:cNvPr>
            <p:cNvSpPr/>
            <p:nvPr/>
          </p:nvSpPr>
          <p:spPr>
            <a:xfrm>
              <a:off x="3078217" y="3539709"/>
              <a:ext cx="290419" cy="434594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="" xmlns:a16="http://schemas.microsoft.com/office/drawing/2014/main" id="{699D65F7-2D52-485D-BDF4-974AF6416EA9}"/>
                </a:ext>
              </a:extLst>
            </p:cNvPr>
            <p:cNvSpPr/>
            <p:nvPr/>
          </p:nvSpPr>
          <p:spPr>
            <a:xfrm>
              <a:off x="1061793" y="3539709"/>
              <a:ext cx="290419" cy="42264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FD7F8E5-7CC7-4468-8ABC-221680A8FE87}"/>
              </a:ext>
            </a:extLst>
          </p:cNvPr>
          <p:cNvGrpSpPr/>
          <p:nvPr/>
        </p:nvGrpSpPr>
        <p:grpSpPr>
          <a:xfrm>
            <a:off x="4670264" y="3733709"/>
            <a:ext cx="3916168" cy="1138565"/>
            <a:chOff x="4670264" y="3733709"/>
            <a:chExt cx="3916168" cy="113856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A529637-B82F-4A00-8B8D-98750B1804BA}"/>
                </a:ext>
              </a:extLst>
            </p:cNvPr>
            <p:cNvSpPr txBox="1"/>
            <p:nvPr/>
          </p:nvSpPr>
          <p:spPr>
            <a:xfrm>
              <a:off x="6278374" y="3948944"/>
              <a:ext cx="2308058" cy="923330"/>
            </a:xfrm>
            <a:prstGeom prst="rect">
              <a:avLst/>
            </a:prstGeom>
            <a:solidFill>
              <a:srgbClr val="FFEBEB"/>
            </a:solidFill>
            <a:ln w="12700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+ </a:t>
              </a:r>
              <a:r>
                <a:rPr kumimoji="1" lang="en-HK" sz="1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系統性疾病</a:t>
              </a:r>
              <a:endParaRPr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NMO/ MOG</a:t>
              </a:r>
              <a:r>
                <a:rPr kumimoji="1" lang="en-HK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、
</a:t>
              </a:r>
              <a:r>
                <a:rPr kumimoji="1" lang="en-HK" sz="1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結節病</a:t>
              </a:r>
              <a:endParaRPr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E2984DA-8DD9-4C23-9E20-779E821E158D}"/>
                </a:ext>
              </a:extLst>
            </p:cNvPr>
            <p:cNvSpPr txBox="1"/>
            <p:nvPr/>
          </p:nvSpPr>
          <p:spPr>
            <a:xfrm>
              <a:off x="4670264" y="3978971"/>
              <a:ext cx="1308772" cy="646331"/>
            </a:xfrm>
            <a:prstGeom prst="rect">
              <a:avLst/>
            </a:prstGeom>
            <a:solidFill>
              <a:srgbClr val="AEFF9B"/>
            </a:solidFill>
            <a:ln w="12700">
              <a:solidFill>
                <a:srgbClr val="00206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eaLnBrk="1" hangingPunct="1">
                <a:defRPr/>
              </a:pPr>
              <a:r>
                <a:rPr kumimoji="1" lang="ja-JP" altLang="en-HK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單純</a:t>
              </a:r>
              <a:endParaRPr lang="en-US" altLang="ja-JP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HK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視神經炎</a:t>
              </a:r>
              <a:endParaRPr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="" xmlns:a16="http://schemas.microsoft.com/office/drawing/2014/main" id="{21AAE78B-C227-4E94-919B-E896D53007E1}"/>
                </a:ext>
              </a:extLst>
            </p:cNvPr>
            <p:cNvSpPr/>
            <p:nvPr/>
          </p:nvSpPr>
          <p:spPr>
            <a:xfrm>
              <a:off x="5186431" y="3733709"/>
              <a:ext cx="290419" cy="22864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="" xmlns:a16="http://schemas.microsoft.com/office/drawing/2014/main" id="{F2A6470F-3FD1-4762-A2DD-80695FD15881}"/>
                </a:ext>
              </a:extLst>
            </p:cNvPr>
            <p:cNvSpPr/>
            <p:nvPr/>
          </p:nvSpPr>
          <p:spPr>
            <a:xfrm>
              <a:off x="7347197" y="3745660"/>
              <a:ext cx="290419" cy="22864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5847"/>
            <a:ext cx="637863" cy="6378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11" y="3085847"/>
            <a:ext cx="501398" cy="6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252F4-F08A-66C8-0481-4002BD1E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err="1"/>
              <a:t>典型視神經炎</a:t>
            </a:r>
            <a:r>
              <a:rPr lang="en-HK"/>
              <a:t>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84C9FD-E318-B345-B0E4-06B797E19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HK" sz="2600" dirty="0" err="1">
                <a:ea typeface="+mn-lt"/>
                <a:cs typeface="+mn-lt"/>
              </a:rPr>
              <a:t>視神經炎治療研究</a:t>
            </a:r>
            <a:r>
              <a:rPr lang="en-HK" sz="2600" dirty="0">
                <a:ea typeface="微軟正黑體"/>
              </a:rPr>
              <a:t> 1991</a:t>
            </a:r>
            <a:endParaRPr lang="en-US" dirty="0">
              <a:ea typeface="微軟正黑體"/>
            </a:endParaRPr>
          </a:p>
          <a:p>
            <a:pPr marL="0" indent="0">
              <a:buNone/>
            </a:pPr>
            <a:r>
              <a:rPr lang="en-HK" sz="2600" dirty="0">
                <a:ea typeface="微軟正黑體"/>
              </a:rPr>
              <a:t>(</a:t>
            </a:r>
            <a:r>
              <a:rPr lang="en-US" altLang="zh-TW" sz="2600" dirty="0">
                <a:ea typeface="微軟正黑體"/>
              </a:rPr>
              <a:t>Optic neuritis Treatment Trial, ONTT) </a:t>
            </a:r>
            <a:endParaRPr lang="en-US" dirty="0">
              <a:ea typeface="微軟正黑體"/>
              <a:cs typeface="Arial"/>
            </a:endParaRPr>
          </a:p>
          <a:p>
            <a:pPr lvl="1">
              <a:buSzTx/>
            </a:pPr>
            <a:r>
              <a:rPr lang="zh-TW" altLang="en-HK" sz="2400" dirty="0">
                <a:ea typeface="微軟正黑體"/>
              </a:rPr>
              <a:t>年齡中位數</a:t>
            </a:r>
            <a:r>
              <a:rPr lang="en-US" altLang="zh-TW" sz="2400" dirty="0">
                <a:ea typeface="微軟正黑體"/>
              </a:rPr>
              <a:t>: 32</a:t>
            </a:r>
            <a:endParaRPr lang="en-US" altLang="zh-TW" sz="2400" dirty="0">
              <a:ea typeface="微軟正黑體"/>
              <a:cs typeface="Arial"/>
            </a:endParaRPr>
          </a:p>
          <a:p>
            <a:pPr lvl="1">
              <a:buSzTx/>
            </a:pPr>
            <a:r>
              <a:rPr lang="zh-TW" altLang="en-HK" sz="2400" dirty="0">
                <a:ea typeface="微軟正黑體"/>
              </a:rPr>
              <a:t>白人</a:t>
            </a:r>
            <a:r>
              <a:rPr lang="en-US" altLang="zh-TW" sz="2400" dirty="0">
                <a:ea typeface="微軟正黑體"/>
              </a:rPr>
              <a:t> 85%</a:t>
            </a:r>
            <a:endParaRPr lang="en-US" altLang="zh-TW" sz="2400" dirty="0">
              <a:ea typeface="微軟正黑體"/>
              <a:cs typeface="Arial"/>
            </a:endParaRPr>
          </a:p>
          <a:p>
            <a:pPr lvl="1">
              <a:buSzTx/>
            </a:pPr>
            <a:r>
              <a:rPr lang="zh-TW" altLang="en-HK" sz="2400" dirty="0">
                <a:ea typeface="微軟正黑體"/>
              </a:rPr>
              <a:t>女</a:t>
            </a:r>
            <a:r>
              <a:rPr lang="zh-TW" altLang="en-US" sz="2400" dirty="0">
                <a:ea typeface="微軟正黑體"/>
              </a:rPr>
              <a:t>性</a:t>
            </a:r>
            <a:r>
              <a:rPr lang="en-US" altLang="zh-TW" sz="2400" dirty="0">
                <a:ea typeface="微軟正黑體"/>
              </a:rPr>
              <a:t> 77% </a:t>
            </a:r>
            <a:endParaRPr lang="en-US" altLang="zh-TW" sz="2400" dirty="0">
              <a:ea typeface="微軟正黑體"/>
              <a:cs typeface="Arial"/>
            </a:endParaRPr>
          </a:p>
          <a:p>
            <a:pPr marL="365760" lvl="1" indent="0">
              <a:buSzTx/>
              <a:buNone/>
            </a:pPr>
            <a:endParaRPr lang="en-US" altLang="zh-TW" sz="2400" dirty="0"/>
          </a:p>
          <a:p>
            <a:r>
              <a:rPr lang="zh-TW" altLang="en-HK" sz="2600" dirty="0"/>
              <a:t>視神經炎特徵</a:t>
            </a:r>
            <a:endParaRPr lang="en-US" altLang="zh-TW" sz="2600" dirty="0"/>
          </a:p>
          <a:p>
            <a:pPr lvl="1">
              <a:buSzTx/>
            </a:pPr>
            <a:r>
              <a:rPr lang="zh-TW" altLang="en-HK" sz="2400" dirty="0">
                <a:ea typeface="微軟正黑體"/>
              </a:rPr>
              <a:t>眼痛</a:t>
            </a:r>
            <a:r>
              <a:rPr lang="en-US" altLang="zh-TW" sz="2400" dirty="0">
                <a:ea typeface="微軟正黑體"/>
              </a:rPr>
              <a:t> 92%</a:t>
            </a:r>
            <a:endParaRPr lang="en-US" altLang="zh-TW" sz="2400" dirty="0">
              <a:ea typeface="微軟正黑體"/>
              <a:cs typeface="Arial"/>
            </a:endParaRPr>
          </a:p>
          <a:p>
            <a:pPr lvl="1">
              <a:buSzTx/>
            </a:pPr>
            <a:r>
              <a:rPr lang="zh-TW" altLang="en-HK" sz="2400" dirty="0">
                <a:ea typeface="微軟正黑體"/>
              </a:rPr>
              <a:t>視神經盤腫脹</a:t>
            </a:r>
            <a:r>
              <a:rPr lang="en-US" altLang="zh-TW" sz="2400" dirty="0">
                <a:ea typeface="微軟正黑體"/>
              </a:rPr>
              <a:t> 35%</a:t>
            </a:r>
            <a:endParaRPr lang="en-US" altLang="zh-TW" sz="2400" dirty="0">
              <a:ea typeface="微軟正黑體"/>
              <a:cs typeface="Arial"/>
            </a:endParaRPr>
          </a:p>
          <a:p>
            <a:pPr lvl="1">
              <a:buSzTx/>
            </a:pPr>
            <a:r>
              <a:rPr lang="en-US" altLang="zh-TW" sz="2400" dirty="0">
                <a:ea typeface="微軟正黑體"/>
              </a:rPr>
              <a:t>(</a:t>
            </a:r>
            <a:r>
              <a:rPr lang="zh-TW" altLang="en-HK" sz="2400" dirty="0">
                <a:ea typeface="微軟正黑體"/>
              </a:rPr>
              <a:t>單邊</a:t>
            </a:r>
            <a:r>
              <a:rPr lang="en-US" altLang="zh-TW" sz="2400" dirty="0">
                <a:ea typeface="微軟正黑體"/>
              </a:rPr>
              <a:t> 94%)</a:t>
            </a:r>
            <a:endParaRPr lang="en-US" altLang="zh-TW" sz="2400" baseline="30000" dirty="0">
              <a:ea typeface="微軟正黑體"/>
              <a:cs typeface="Arial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Beck RW et al. NEJM. 1992 Feb 27;326(9):581-8. ONTT. </a:t>
            </a:r>
          </a:p>
        </p:txBody>
      </p:sp>
    </p:spTree>
    <p:extLst>
      <p:ext uri="{BB962C8B-B14F-4D97-AF65-F5344CB8AC3E}">
        <p14:creationId xmlns:p14="http://schemas.microsoft.com/office/powerpoint/2010/main" val="1962067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HK">
                <a:ea typeface="微軟正黑體"/>
              </a:rPr>
              <a:t>典型視神經炎</a:t>
            </a:r>
            <a:r>
              <a:rPr lang="zh-HK" altLang="en-US">
                <a:ea typeface="微軟正黑體"/>
              </a:rPr>
              <a:t>治療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69105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zh-TW" sz="2400" dirty="0">
                <a:solidFill>
                  <a:srgbClr val="C00000"/>
                </a:solidFill>
                <a:latin typeface="+mn-ea"/>
              </a:rPr>
              <a:t>ONTT </a:t>
            </a:r>
            <a:r>
              <a:rPr lang="zh-TW" altLang="en-HK" sz="2400" dirty="0">
                <a:solidFill>
                  <a:srgbClr val="C00000"/>
                </a:solidFill>
                <a:latin typeface="+mn-ea"/>
              </a:rPr>
              <a:t>研究對比</a:t>
            </a:r>
            <a:endParaRPr lang="en-US" altLang="zh-TW" sz="2400" dirty="0">
              <a:solidFill>
                <a:srgbClr val="C00000"/>
              </a:solidFill>
              <a:latin typeface="+mn-ea"/>
            </a:endParaRPr>
          </a:p>
          <a:p>
            <a:pPr marL="1062990" lvl="2" indent="-514350">
              <a:lnSpc>
                <a:spcPct val="80000"/>
              </a:lnSpc>
              <a:buAutoNum type="arabicPeriod"/>
            </a:pPr>
            <a:r>
              <a:rPr lang="zh-TW" altLang="en-HK" sz="2400" dirty="0">
                <a:latin typeface="+mn-ea"/>
              </a:rPr>
              <a:t>靜脈注射類固醇</a:t>
            </a:r>
            <a:r>
              <a:rPr lang="en-US" altLang="zh-TW" sz="2400" dirty="0">
                <a:latin typeface="+mn-ea"/>
              </a:rPr>
              <a:t> (</a:t>
            </a:r>
            <a:r>
              <a:rPr lang="en-US" altLang="zh-TW" sz="2400" dirty="0" err="1">
                <a:latin typeface="+mn-ea"/>
              </a:rPr>
              <a:t>methylpred</a:t>
            </a:r>
            <a:r>
              <a:rPr lang="en-GB" altLang="zh-TW" sz="2400" dirty="0" err="1">
                <a:latin typeface="+mn-ea"/>
              </a:rPr>
              <a:t>nisolone</a:t>
            </a:r>
            <a:r>
              <a:rPr lang="en-GB" altLang="zh-TW" sz="2400" dirty="0">
                <a:latin typeface="+mn-ea"/>
              </a:rPr>
              <a:t>) </a:t>
            </a:r>
            <a:r>
              <a:rPr lang="zh-CN" altLang="en-US" sz="2400" dirty="0">
                <a:latin typeface="+mn-ea"/>
              </a:rPr>
              <a:t>每天 </a:t>
            </a:r>
            <a:r>
              <a:rPr lang="en-US" altLang="zh-TW" sz="2400" dirty="0">
                <a:latin typeface="+mn-ea"/>
              </a:rPr>
              <a:t>1g x 3 </a:t>
            </a:r>
            <a:r>
              <a:rPr lang="en-US" sz="2400" dirty="0">
                <a:latin typeface="+mn-ea"/>
              </a:rPr>
              <a:t>日 </a:t>
            </a:r>
            <a:r>
              <a:rPr lang="en-US" altLang="zh-TW" sz="2400" dirty="0">
                <a:latin typeface="+mn-ea"/>
              </a:rPr>
              <a:t>+  </a:t>
            </a:r>
            <a:r>
              <a:rPr lang="zh-TW" altLang="en-HK" sz="2400" dirty="0">
                <a:latin typeface="+mn-ea"/>
              </a:rPr>
              <a:t>口服類固醇 (</a:t>
            </a:r>
            <a:r>
              <a:rPr lang="en-US" altLang="zh-TW" sz="2400" dirty="0">
                <a:latin typeface="+mn-ea"/>
              </a:rPr>
              <a:t>prednisone) </a:t>
            </a:r>
            <a:r>
              <a:rPr lang="zh-CN" altLang="en-US" sz="2400" dirty="0">
                <a:latin typeface="+mn-ea"/>
              </a:rPr>
              <a:t>每天 </a:t>
            </a:r>
            <a:r>
              <a:rPr lang="en-US" altLang="zh-TW" sz="2400" dirty="0">
                <a:latin typeface="+mn-ea"/>
              </a:rPr>
              <a:t>1mg/kg x 11</a:t>
            </a:r>
            <a:r>
              <a:rPr lang="en-US" sz="2400" dirty="0">
                <a:latin typeface="+mn-ea"/>
              </a:rPr>
              <a:t>日</a:t>
            </a:r>
            <a:endParaRPr lang="en-US" altLang="zh-TW" sz="2400" dirty="0">
              <a:latin typeface="+mn-ea"/>
            </a:endParaRPr>
          </a:p>
          <a:p>
            <a:pPr marL="1062990" lvl="2" indent="-514350">
              <a:lnSpc>
                <a:spcPct val="80000"/>
              </a:lnSpc>
              <a:buAutoNum type="arabicPeriod"/>
            </a:pPr>
            <a:r>
              <a:rPr lang="zh-TW" altLang="en-US" sz="2400" dirty="0">
                <a:latin typeface="+mn-ea"/>
              </a:rPr>
              <a:t>口服類固醇</a:t>
            </a:r>
            <a:r>
              <a:rPr lang="en-US" altLang="zh-TW" sz="2400" dirty="0">
                <a:latin typeface="+mn-ea"/>
              </a:rPr>
              <a:t> 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1mg/kg x 14 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62990" lvl="2" indent="-514350">
              <a:lnSpc>
                <a:spcPct val="80000"/>
              </a:lnSpc>
              <a:buAutoNum type="arabicPeriod"/>
            </a:pPr>
            <a:r>
              <a:rPr lang="zh-TW" altLang="en-HK" sz="2400" dirty="0">
                <a:latin typeface="+mn-ea"/>
              </a:rPr>
              <a:t>沒有治療</a:t>
            </a:r>
            <a:endParaRPr lang="en-US" altLang="zh-TW" sz="2400" dirty="0">
              <a:latin typeface="+mn-ea"/>
            </a:endParaRPr>
          </a:p>
          <a:p>
            <a:pPr marL="1062990" lvl="2" indent="-514350">
              <a:lnSpc>
                <a:spcPct val="80000"/>
              </a:lnSpc>
              <a:buAutoNum type="arabicPeriod"/>
            </a:pPr>
            <a:endParaRPr lang="zh-TW" altLang="en-HK" sz="2400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 marL="274320" lvl="1" indent="0">
              <a:lnSpc>
                <a:spcPct val="80000"/>
              </a:lnSpc>
              <a:buNone/>
            </a:pPr>
            <a:r>
              <a:rPr lang="zh-TW" altLang="en-HK" sz="2400" dirty="0">
                <a:solidFill>
                  <a:srgbClr val="C00000"/>
                </a:solidFill>
                <a:latin typeface="+mj-ea"/>
                <a:ea typeface="+mj-ea"/>
              </a:rPr>
              <a:t>研究結果</a:t>
            </a:r>
            <a:endParaRPr lang="zh-TW" altLang="en-HK" sz="2400" dirty="0">
              <a:solidFill>
                <a:srgbClr val="C00000"/>
              </a:solidFill>
              <a:latin typeface="+mj-ea"/>
              <a:ea typeface="+mj-ea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zh-TW" altLang="en-HK" sz="2400" dirty="0">
                <a:latin typeface="+mj-ea"/>
                <a:ea typeface="+mj-ea"/>
              </a:rPr>
              <a:t>沒有治療下自然復原</a:t>
            </a:r>
            <a:r>
              <a:rPr lang="en-US" altLang="zh-TW" sz="2400" dirty="0">
                <a:latin typeface="+mj-ea"/>
                <a:ea typeface="+mj-ea"/>
              </a:rPr>
              <a:t> !</a:t>
            </a:r>
            <a:endParaRPr lang="en-US" altLang="zh-TW" sz="2400" dirty="0">
              <a:latin typeface="+mj-ea"/>
              <a:ea typeface="+mj-ea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zh-TW" altLang="en-HK" sz="2400" dirty="0">
                <a:latin typeface="+mj-ea"/>
                <a:ea typeface="+mj-ea"/>
              </a:rPr>
              <a:t>靜脈注射類固醇加快康復，但沒有改進最終視力</a:t>
            </a:r>
            <a:r>
              <a:rPr lang="en-HK" altLang="zh-TW" sz="2400" dirty="0">
                <a:latin typeface="+mj-ea"/>
                <a:ea typeface="+mj-ea"/>
              </a:rPr>
              <a:t>          </a:t>
            </a:r>
            <a:endParaRPr lang="zh-TW" altLang="en-HK" sz="2400" dirty="0">
              <a:latin typeface="+mj-ea"/>
              <a:ea typeface="+mj-ea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zh-TW" altLang="en-HK" sz="2400" dirty="0">
                <a:latin typeface="+mj-ea"/>
                <a:ea typeface="+mj-ea"/>
              </a:rPr>
              <a:t>口服類固醇比沒有治療更差!!</a:t>
            </a:r>
            <a:endParaRPr lang="en-US" altLang="zh-TW" sz="2400" dirty="0">
              <a:latin typeface="+mj-ea"/>
              <a:ea typeface="+mj-ea"/>
              <a:cs typeface="Arial"/>
            </a:endParaRPr>
          </a:p>
          <a:p>
            <a:pPr lvl="1">
              <a:lnSpc>
                <a:spcPct val="80000"/>
              </a:lnSpc>
            </a:pPr>
            <a:r>
              <a:rPr lang="en-HK" altLang="zh-TW" sz="2400" dirty="0">
                <a:latin typeface="+mj-ea"/>
                <a:ea typeface="+mj-ea"/>
              </a:rPr>
              <a:t>15</a:t>
            </a:r>
            <a:r>
              <a:rPr lang="zh-TW" altLang="en-HK" sz="2400" dirty="0">
                <a:latin typeface="+mj-ea"/>
                <a:ea typeface="+mj-ea"/>
              </a:rPr>
              <a:t>年後多發性硬化症 (</a:t>
            </a:r>
            <a:r>
              <a:rPr lang="en-US" altLang="zh-TW" sz="2400" dirty="0">
                <a:latin typeface="+mj-ea"/>
                <a:ea typeface="+mj-ea"/>
              </a:rPr>
              <a:t>MS) 50%</a:t>
            </a:r>
            <a:endParaRPr lang="en-US" altLang="zh-TW" sz="2400" dirty="0">
              <a:latin typeface="+mj-ea"/>
              <a:ea typeface="+mj-ea"/>
              <a:cs typeface="Arial"/>
            </a:endParaRPr>
          </a:p>
          <a:p>
            <a:pPr marL="0" indent="0">
              <a:buNone/>
            </a:pPr>
            <a:endParaRPr lang="zh-HK" altLang="en-US" dirty="0">
              <a:latin typeface="+mj-ea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37" y="6331627"/>
            <a:ext cx="914787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Beck RW et al. NEJM. 1992 Feb 27;326(9):581-8. ONTT. </a:t>
            </a:r>
          </a:p>
        </p:txBody>
      </p:sp>
      <p:pic>
        <p:nvPicPr>
          <p:cNvPr id="5" name="Picture 4" descr="A picture containing indoor, plate&#10;&#10;Description generated with very high confidence">
            <a:extLst>
              <a:ext uri="{FF2B5EF4-FFF2-40B4-BE49-F238E27FC236}">
                <a16:creationId xmlns="" xmlns:a16="http://schemas.microsoft.com/office/drawing/2014/main" id="{8BCF14C2-28C7-0A2A-0791-906784B5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97" y="1029165"/>
            <a:ext cx="2551063" cy="15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57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EAD1A-F714-0E99-44DD-D1F0345D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香港視神經炎主要原因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2FE0F16-6096-7DD0-361E-DE07E179A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53541"/>
              </p:ext>
            </p:extLst>
          </p:nvPr>
        </p:nvGraphicFramePr>
        <p:xfrm>
          <a:off x="248618" y="1712563"/>
          <a:ext cx="6324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AD8E8F-0844-1267-558A-A38179351D6F}"/>
              </a:ext>
            </a:extLst>
          </p:cNvPr>
          <p:cNvSpPr txBox="1"/>
          <p:nvPr/>
        </p:nvSpPr>
        <p:spPr>
          <a:xfrm>
            <a:off x="5685940" y="1714500"/>
            <a:ext cx="320314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err="1">
                <a:latin typeface="Calibri"/>
                <a:ea typeface="新細明體"/>
                <a:cs typeface="Times New Roman"/>
              </a:rPr>
              <a:t>香港一所主要公營眼科中心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>
                <a:latin typeface="Calibri"/>
                <a:ea typeface="新細明體"/>
                <a:cs typeface="Times New Roman"/>
              </a:rPr>
              <a:t>2000至2019</a:t>
            </a:r>
            <a:r>
              <a:rPr lang="ja-JP" altLang="en-HK">
                <a:latin typeface="Calibri"/>
                <a:ea typeface="新細明體"/>
                <a:cs typeface="Times New Roman"/>
              </a:rPr>
              <a:t>年回顧性研究</a:t>
            </a:r>
            <a:endParaRPr lang="en-HK">
              <a:latin typeface="Calibri"/>
              <a:ea typeface="新細明體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err="1">
                <a:latin typeface="Calibri"/>
                <a:ea typeface="新細明體"/>
                <a:cs typeface="Times New Roman"/>
              </a:rPr>
              <a:t>首次視神經炎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 err="1">
                <a:latin typeface="Calibri"/>
                <a:ea typeface="新細明體"/>
                <a:cs typeface="Times New Roman"/>
              </a:rPr>
              <a:t>華人、成年人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HK">
                <a:latin typeface="Calibri"/>
                <a:ea typeface="新細明體"/>
                <a:cs typeface="Times New Roman"/>
              </a:rPr>
              <a:t>64病例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2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>
                <a:ea typeface="微軟正黑體"/>
              </a:rPr>
              <a:t>3. NMOSD </a:t>
            </a:r>
            <a:r>
              <a:rPr lang="zh-TW" altLang="en-HK" sz="4800">
                <a:ea typeface="微軟正黑體"/>
              </a:rPr>
              <a:t>視神經炎</a:t>
            </a:r>
            <a:endParaRPr lang="en-US" sz="4800">
              <a:ea typeface="微軟正黑體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76554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Neuromyelitis Optica Spectrum Disorder </a:t>
            </a:r>
          </a:p>
          <a:p>
            <a:r>
              <a:rPr lang="zh-TW" altLang="en-US" sz="2800"/>
              <a:t>視神經脊髓炎譜系疾病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0885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微軟正黑體"/>
              </a:rPr>
              <a:t>NMO</a:t>
            </a:r>
            <a:r>
              <a:rPr lang="zh-HK" altLang="en-HK">
                <a:ea typeface="微軟正黑體"/>
              </a:rPr>
              <a:t>病的歷史</a:t>
            </a:r>
            <a:endParaRPr lang="zh-HK" altLang="en-US">
              <a:ea typeface="微軟正黑體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 dirty="0">
                <a:ea typeface="微軟正黑體"/>
              </a:rPr>
              <a:t>Eugène </a:t>
            </a:r>
            <a:r>
              <a:rPr lang="en-US" altLang="zh-HK" dirty="0" err="1">
                <a:ea typeface="微軟正黑體"/>
              </a:rPr>
              <a:t>Devic</a:t>
            </a:r>
            <a:r>
              <a:rPr lang="en-US" altLang="zh-HK" dirty="0">
                <a:ea typeface="微軟正黑體"/>
              </a:rPr>
              <a:t> (1894</a:t>
            </a:r>
            <a:r>
              <a:rPr lang="zh-HK" altLang="en-US" dirty="0">
                <a:ea typeface="微軟正黑體"/>
              </a:rPr>
              <a:t>年</a:t>
            </a:r>
            <a:r>
              <a:rPr lang="en-US" altLang="zh-HK" dirty="0">
                <a:ea typeface="微軟正黑體"/>
              </a:rPr>
              <a:t>) </a:t>
            </a:r>
            <a:r>
              <a:rPr lang="zh-HK" altLang="en-HK" dirty="0">
                <a:ea typeface="微軟正黑體"/>
              </a:rPr>
              <a:t>形容一</a:t>
            </a:r>
            <a:r>
              <a:rPr lang="zh-HK" altLang="en-US" dirty="0">
                <a:ea typeface="微軟正黑體"/>
              </a:rPr>
              <a:t>宗</a:t>
            </a:r>
            <a:r>
              <a:rPr lang="zh-HK" altLang="en-HK" dirty="0">
                <a:ea typeface="微軟正黑體"/>
              </a:rPr>
              <a:t>雙眼失明、下身癱瘓的個案</a:t>
            </a:r>
            <a:endParaRPr lang="en-US" altLang="zh-HK" dirty="0">
              <a:ea typeface="微軟正黑體"/>
            </a:endParaRPr>
          </a:p>
          <a:p>
            <a:endParaRPr lang="en-US" altLang="zh-HK" dirty="0">
              <a:ea typeface="微軟正黑體"/>
            </a:endParaRPr>
          </a:p>
          <a:p>
            <a:r>
              <a:rPr lang="zh-HK" dirty="0">
                <a:ea typeface="微軟正黑體"/>
              </a:rPr>
              <a:t>以往</a:t>
            </a:r>
            <a:r>
              <a:rPr lang="zh-HK" altLang="en-HK" dirty="0">
                <a:ea typeface="微軟正黑體"/>
              </a:rPr>
              <a:t>多年來誤診</a:t>
            </a:r>
            <a:r>
              <a:rPr lang="zh-HK" dirty="0">
                <a:ea typeface="微軟正黑體"/>
              </a:rPr>
              <a:t>為</a:t>
            </a:r>
            <a:r>
              <a:rPr lang="zh-HK" altLang="en-HK" dirty="0">
                <a:ea typeface="微軟正黑體"/>
              </a:rPr>
              <a:t>多發性硬化症 (MS)的一種</a:t>
            </a:r>
            <a:endParaRPr lang="en-US" altLang="zh-HK" dirty="0">
              <a:ea typeface="微軟正黑體"/>
            </a:endParaRPr>
          </a:p>
          <a:p>
            <a:endParaRPr lang="zh-HK" altLang="en-HK" dirty="0">
              <a:ea typeface="微軟正黑體"/>
            </a:endParaRPr>
          </a:p>
          <a:p>
            <a:r>
              <a:rPr lang="en-US" altLang="zh-HK" dirty="0">
                <a:ea typeface="微軟正黑體"/>
              </a:rPr>
              <a:t>2004: </a:t>
            </a:r>
            <a:r>
              <a:rPr lang="zh-HK" altLang="en-HK" dirty="0">
                <a:ea typeface="微軟正黑體"/>
              </a:rPr>
              <a:t>發</a:t>
            </a:r>
            <a:r>
              <a:rPr lang="zh-HK" altLang="en-US" dirty="0">
                <a:ea typeface="微軟正黑體"/>
              </a:rPr>
              <a:t>現NMO </a:t>
            </a:r>
            <a:r>
              <a:rPr lang="zh-HK" altLang="en-HK" dirty="0">
                <a:ea typeface="微軟正黑體"/>
              </a:rPr>
              <a:t>抗體</a:t>
            </a:r>
            <a:r>
              <a:rPr lang="en-US" altLang="zh-HK" dirty="0">
                <a:ea typeface="微軟正黑體"/>
                <a:sym typeface="Wingdings" panose="05000000000000000000" pitchFamily="2" charset="2"/>
              </a:rPr>
              <a:t></a:t>
            </a:r>
            <a:r>
              <a:rPr lang="en-US" altLang="zh-HK" dirty="0">
                <a:ea typeface="微軟正黑體"/>
              </a:rPr>
              <a:t> Aquaporin-4 (AQP4)</a:t>
            </a:r>
            <a:endParaRPr lang="zh-HK" altLang="en-US" dirty="0"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96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微軟正黑體"/>
              </a:rPr>
              <a:t>NMOSD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罕有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發病率 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每年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0.4 to 2/ 1,000,000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流行率 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 to 4/ 100,000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同種族有關：亞裔或非裔比白人常見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發病年齡中位數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比多發性硬化症遲</a:t>
            </a:r>
            <a:r>
              <a:rPr lang="en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年)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大部份患者 (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7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0–90%)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是女性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最初徵狀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脊髓炎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(48%) </a:t>
            </a:r>
            <a:endParaRPr lang="zh-HK" altLang="en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視神經炎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(42%), </a:t>
            </a:r>
            <a:endParaRPr lang="zh-HK" altLang="en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(24%)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63% </a:t>
            </a:r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患者最終有視神經炎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HK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NMO 視神經炎多復發，最終視力多數人 (50-70%) 其中一隻眼視力敏感度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≤20/200 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515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>
                <a:ea typeface="微軟正黑體"/>
              </a:rPr>
              <a:t>NMOSD </a:t>
            </a:r>
            <a:r>
              <a:rPr lang="zh-HK" altLang="en-HK">
                <a:ea typeface="微軟正黑體"/>
              </a:rPr>
              <a:t>視神經炎最初病徵</a:t>
            </a:r>
            <a:endParaRPr lang="zh-HK" altLang="en-US">
              <a:ea typeface="微軟正黑體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HK" altLang="en-HK" sz="2800">
                <a:ea typeface="微軟正黑體"/>
              </a:rPr>
              <a:t>與典型視神經炎相若</a:t>
            </a:r>
            <a:r>
              <a:rPr lang="en-US" altLang="zh-HK" sz="2800">
                <a:ea typeface="微軟正黑體"/>
              </a:rPr>
              <a:t>!</a:t>
            </a:r>
            <a:endParaRPr lang="en-US" altLang="zh-HK" sz="2800">
              <a:ea typeface="微軟正黑體"/>
              <a:cs typeface="Arial"/>
            </a:endParaRPr>
          </a:p>
          <a:p>
            <a:r>
              <a:rPr lang="zh-HK" altLang="en-HK" sz="2800">
                <a:ea typeface="微軟正黑體"/>
              </a:rPr>
              <a:t>視力比較差</a:t>
            </a:r>
            <a:endParaRPr lang="en-US" altLang="zh-HK" sz="2800">
              <a:ea typeface="微軟正黑體"/>
              <a:cs typeface="Arial"/>
            </a:endParaRPr>
          </a:p>
          <a:p>
            <a:r>
              <a:rPr lang="zh-HK" altLang="en-HK" sz="2800">
                <a:ea typeface="微軟正黑體"/>
              </a:rPr>
              <a:t>眼痛少一點</a:t>
            </a:r>
            <a:endParaRPr lang="en-US" altLang="zh-HK" sz="2800">
              <a:ea typeface="微軟正黑體"/>
              <a:cs typeface="Arial"/>
            </a:endParaRPr>
          </a:p>
          <a:p>
            <a:r>
              <a:rPr lang="zh-HK" altLang="en-HK" sz="2800">
                <a:ea typeface="微軟正黑體"/>
              </a:rPr>
              <a:t>雙眼機會高些</a:t>
            </a:r>
            <a:r>
              <a:rPr lang="en-HK" altLang="zh-HK" sz="2800">
                <a:ea typeface="微軟正黑體"/>
              </a:rPr>
              <a:t>  </a:t>
            </a:r>
            <a:endParaRPr lang="en-US" altLang="zh-HK">
              <a:ea typeface="微軟正黑體"/>
              <a:cs typeface="Arial"/>
            </a:endParaRPr>
          </a:p>
          <a:p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67145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>
                <a:ea typeface="微軟正黑體"/>
              </a:rPr>
              <a:t>NMOSD </a:t>
            </a:r>
            <a:r>
              <a:rPr lang="zh-HK" altLang="en-HK" dirty="0">
                <a:ea typeface="微軟正黑體"/>
              </a:rPr>
              <a:t>診斷標準</a:t>
            </a:r>
            <a:r>
              <a:rPr lang="en-US" altLang="zh-HK" dirty="0">
                <a:ea typeface="微軟正黑體"/>
              </a:rPr>
              <a:t> (</a:t>
            </a:r>
            <a:r>
              <a:rPr lang="en-US" altLang="zh-HK" dirty="0" err="1">
                <a:ea typeface="微軟正黑體"/>
              </a:rPr>
              <a:t>Wingerchuk</a:t>
            </a:r>
            <a:r>
              <a:rPr lang="en-US" altLang="zh-HK" dirty="0">
                <a:ea typeface="微軟正黑體"/>
              </a:rPr>
              <a:t> criteria)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zh-HK" altLang="en-HK" i="1" dirty="0">
                <a:ea typeface="微軟正黑體"/>
              </a:rPr>
              <a:t>(簡化</a:t>
            </a:r>
            <a:r>
              <a:rPr lang="zh-HK" altLang="en-US" i="1" dirty="0">
                <a:ea typeface="微軟正黑體"/>
              </a:rPr>
              <a:t>版</a:t>
            </a:r>
            <a:r>
              <a:rPr lang="zh-HK" altLang="en-HK" i="1" dirty="0">
                <a:ea typeface="微軟正黑體"/>
              </a:rPr>
              <a:t>)</a:t>
            </a:r>
            <a:endParaRPr lang="zh-HK" altLang="en-US" i="1" dirty="0">
              <a:ea typeface="微軟正黑體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HK" sz="2400">
                <a:solidFill>
                  <a:srgbClr val="FFFFFF"/>
                </a:solidFill>
              </a:rPr>
              <a:t>NMO Ab +</a:t>
            </a:r>
            <a:endParaRPr lang="zh-HK" altLang="en-US" sz="24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zh-HK" altLang="en-HK" dirty="0"/>
              <a:t>最少有下列一種</a:t>
            </a:r>
            <a:endParaRPr lang="en-US" altLang="zh-HK" dirty="0"/>
          </a:p>
          <a:p>
            <a:pPr marL="731520" lvl="1" indent="-457200">
              <a:buFont typeface="+mj-lt"/>
              <a:buAutoNum type="alphaLcPeriod"/>
            </a:pPr>
            <a:r>
              <a:rPr lang="zh-HK" altLang="en-HK" dirty="0"/>
              <a:t>視神經炎</a:t>
            </a:r>
            <a:endParaRPr lang="en-US" altLang="zh-HK" dirty="0"/>
          </a:p>
          <a:p>
            <a:pPr marL="731520" lvl="1" indent="-457200">
              <a:buFont typeface="+mj-lt"/>
              <a:buAutoNum type="alphaLcPeriod"/>
            </a:pPr>
            <a:r>
              <a:rPr lang="zh-HK" altLang="en-HK" dirty="0"/>
              <a:t>脊髓炎</a:t>
            </a:r>
            <a:endParaRPr lang="en-US" altLang="zh-HK" dirty="0"/>
          </a:p>
          <a:p>
            <a:pPr marL="731520" lvl="1" indent="-457200">
              <a:buFont typeface="+mj-lt"/>
              <a:buAutoNum type="alphaLcPeriod"/>
            </a:pPr>
            <a:r>
              <a:rPr lang="en-US" altLang="zh-HK" dirty="0"/>
              <a:t>‘Area postrema’</a:t>
            </a:r>
            <a:r>
              <a:rPr lang="zh-HK" altLang="en-HK" dirty="0"/>
              <a:t>綜合症</a:t>
            </a:r>
            <a:endParaRPr lang="en-US" altLang="zh-HK" dirty="0"/>
          </a:p>
          <a:p>
            <a:pPr marL="731520" lvl="1" indent="-457200">
              <a:buFont typeface="+mj-lt"/>
              <a:buAutoNum type="alphaLcPeriod"/>
            </a:pPr>
            <a:r>
              <a:rPr lang="zh-HK" altLang="en-HK" dirty="0"/>
              <a:t>其他中央神經系統病徵</a:t>
            </a:r>
            <a:endParaRPr lang="en-US" altLang="zh-HK" dirty="0"/>
          </a:p>
          <a:p>
            <a:pPr marL="457200" indent="-457200">
              <a:buAutoNum type="arabicPeriod"/>
            </a:pPr>
            <a:r>
              <a:rPr lang="zh-HK" altLang="en-US" dirty="0"/>
              <a:t>己</a:t>
            </a:r>
            <a:r>
              <a:rPr lang="zh-HK" altLang="en-HK" dirty="0"/>
              <a:t>排除其他病</a:t>
            </a:r>
            <a:endParaRPr lang="en-US" altLang="zh-HK" dirty="0"/>
          </a:p>
          <a:p>
            <a:pPr marL="731520" lvl="1" indent="-457200">
              <a:buAutoNum type="arabicPeriod"/>
            </a:pPr>
            <a:endParaRPr lang="en-US" altLang="zh-H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altLang="zh-HK" sz="2400">
                <a:solidFill>
                  <a:srgbClr val="FFFFFF"/>
                </a:solidFill>
              </a:rPr>
              <a:t>NMO Ab -</a:t>
            </a:r>
            <a:endParaRPr lang="zh-HK" altLang="en-US" sz="240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zh-HK" altLang="en-HK" dirty="0">
                <a:latin typeface="+mj-ea"/>
                <a:ea typeface="+mj-ea"/>
              </a:rPr>
              <a:t>最少有下列兩項，一定要有</a:t>
            </a:r>
            <a:r>
              <a:rPr lang="en-US" altLang="zh-HK" dirty="0">
                <a:latin typeface="+mj-ea"/>
                <a:ea typeface="+mj-ea"/>
              </a:rPr>
              <a:t> a-c</a:t>
            </a:r>
          </a:p>
          <a:p>
            <a:pPr marL="457200" indent="-457200">
              <a:buAutoNum type="arabicPeriod"/>
            </a:pPr>
            <a:r>
              <a:rPr lang="zh-HK" altLang="en-HK" dirty="0">
                <a:latin typeface="+mj-ea"/>
                <a:ea typeface="+mj-ea"/>
              </a:rPr>
              <a:t>不同位置受影響</a:t>
            </a:r>
            <a:endParaRPr lang="en-US" altLang="zh-HK" dirty="0"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zh-HK" altLang="en-HK" dirty="0">
                <a:latin typeface="+mj-ea"/>
                <a:ea typeface="+mj-ea"/>
              </a:rPr>
              <a:t>典型MRI </a:t>
            </a:r>
            <a:r>
              <a:rPr lang="en-US" altLang="zh-HK" dirty="0">
                <a:latin typeface="+mj-ea"/>
                <a:ea typeface="+mj-ea"/>
              </a:rPr>
              <a:t>(</a:t>
            </a:r>
            <a:r>
              <a:rPr lang="zh-HK" altLang="en-HK" dirty="0">
                <a:latin typeface="+mj-ea"/>
                <a:ea typeface="+mj-ea"/>
              </a:rPr>
              <a:t>大腦及脊椎</a:t>
            </a:r>
            <a:r>
              <a:rPr lang="en-US" altLang="zh-HK" dirty="0">
                <a:latin typeface="+mj-ea"/>
                <a:ea typeface="+mj-ea"/>
              </a:rPr>
              <a:t>)</a:t>
            </a:r>
            <a:r>
              <a:rPr lang="zh-HK" altLang="en-HK" dirty="0">
                <a:latin typeface="+mj-ea"/>
                <a:ea typeface="+mj-ea"/>
              </a:rPr>
              <a:t>特徵</a:t>
            </a:r>
            <a:endParaRPr lang="en-US" altLang="zh-HK" dirty="0">
              <a:latin typeface="+mj-ea"/>
              <a:ea typeface="+mj-ea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zh-HK" altLang="en-US" dirty="0"/>
              <a:t>己</a:t>
            </a:r>
            <a:r>
              <a:rPr lang="zh-HK" altLang="en-HK" dirty="0"/>
              <a:t>排除其他病</a:t>
            </a:r>
            <a:endParaRPr lang="en-US" altLang="zh-HK" dirty="0"/>
          </a:p>
          <a:p>
            <a:pPr marL="0" indent="0">
              <a:buNone/>
            </a:pPr>
            <a:endParaRPr lang="en-US" altLang="zh-HK" dirty="0">
              <a:latin typeface="+mj-ea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813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微軟正黑體"/>
              </a:rPr>
              <a:t>NMOSD </a:t>
            </a:r>
            <a:r>
              <a:rPr lang="zh-HK" altLang="en-US">
                <a:ea typeface="微軟正黑體"/>
              </a:rPr>
              <a:t>治療</a:t>
            </a:r>
            <a:endParaRPr lang="en-US" altLang="zh-HK">
              <a:ea typeface="微軟正黑體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8634BE-FE76-3ADF-BC3E-A430C8E8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HK" altLang="en-US" sz="2000" dirty="0">
                <a:latin typeface="+mj-ea"/>
                <a:ea typeface="+mj-ea"/>
              </a:rPr>
              <a:t>急症發病時</a:t>
            </a:r>
            <a:endParaRPr lang="en-US" sz="2000" dirty="0">
              <a:latin typeface="+mj-ea"/>
              <a:ea typeface="+mj-ea"/>
            </a:endParaRP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靜脈注射類固醇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(methylprednisolone)</a:t>
            </a:r>
            <a:r>
              <a:rPr lang="zh-CN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每天 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1g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x 3-5 日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洗血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2"/>
            <a:r>
              <a:rPr lang="en-HK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隔日洗血五至七次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2"/>
            <a:r>
              <a:rPr lang="zh-HK" altLang="en-HK" sz="2000" dirty="0">
                <a:latin typeface="+mj-ea"/>
                <a:ea typeface="+mj-ea"/>
              </a:rPr>
              <a:t>可以用作一線</a:t>
            </a:r>
            <a:r>
              <a:rPr lang="zh-HK" altLang="en-US" sz="2000" dirty="0">
                <a:latin typeface="+mj-ea"/>
                <a:ea typeface="+mj-ea"/>
              </a:rPr>
              <a:t>治療</a:t>
            </a:r>
            <a:endParaRPr lang="en-US" sz="2000" dirty="0">
              <a:latin typeface="+mj-ea"/>
              <a:ea typeface="+mj-ea"/>
              <a:cs typeface="Arial"/>
            </a:endParaRP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靜脈注射免疫球蛋白效力存疑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HK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274320" lvl="1" indent="0">
              <a:buNone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0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內容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眼睛的解構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炎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NMO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視神經炎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MOG 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視神經炎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提問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endParaRPr lang="en-US" altLang="zh-HK" dirty="0">
              <a:latin typeface="+mj-ea"/>
              <a:ea typeface="+mj-ea"/>
              <a:cs typeface="Calibri"/>
            </a:endParaRPr>
          </a:p>
          <a:p>
            <a:endParaRPr lang="en-US" altLang="zh-HK" dirty="0">
              <a:latin typeface="+mj-ea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058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latin typeface="+mj-ea"/>
              </a:rPr>
              <a:t>NMOSD</a:t>
            </a:r>
            <a:r>
              <a:rPr lang="zh-HK" altLang="en-US" dirty="0">
                <a:latin typeface="+mj-ea"/>
              </a:rPr>
              <a:t>治療 </a:t>
            </a:r>
            <a:r>
              <a:rPr lang="en-US" altLang="zh-HK" dirty="0">
                <a:latin typeface="+mj-ea"/>
              </a:rPr>
              <a:t>(</a:t>
            </a:r>
            <a:r>
              <a:rPr lang="zh-HK" altLang="en-US" dirty="0">
                <a:latin typeface="+mj-ea"/>
              </a:rPr>
              <a:t>防止復發</a:t>
            </a:r>
            <a:r>
              <a:rPr lang="en-US" altLang="zh-HK" dirty="0">
                <a:latin typeface="+mj-ea"/>
              </a:rPr>
              <a:t>)</a:t>
            </a:r>
            <a:r>
              <a:rPr lang="zh-HK" altLang="en-US" dirty="0">
                <a:latin typeface="+mj-ea"/>
              </a:rPr>
              <a:t> 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8634BE-FE76-3ADF-BC3E-A430C8E8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MS 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治療藥物可能令病情更差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HK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免疫力抑制劑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r>
              <a:rPr lang="en-US" dirty="0"/>
              <a:t>Rituximab</a:t>
            </a:r>
          </a:p>
          <a:p>
            <a:pPr lvl="1"/>
            <a:r>
              <a:rPr lang="en-US" dirty="0"/>
              <a:t>Mycophenolate mofetil</a:t>
            </a:r>
          </a:p>
          <a:p>
            <a:pPr lvl="1"/>
            <a:r>
              <a:rPr lang="en-US" dirty="0"/>
              <a:t>(Azathioprine, methotrexate, 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免疫球蛋白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endParaRPr lang="en-US" dirty="0"/>
          </a:p>
          <a:p>
            <a:r>
              <a:rPr lang="en-HK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新治療藥物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dirty="0"/>
              <a:t>Eculizumab</a:t>
            </a:r>
          </a:p>
          <a:p>
            <a:pPr lvl="1"/>
            <a:r>
              <a:rPr lang="en-US" dirty="0" err="1"/>
              <a:t>Inebilizumab</a:t>
            </a:r>
            <a:endParaRPr lang="en-US" dirty="0"/>
          </a:p>
          <a:p>
            <a:pPr lvl="1"/>
            <a:r>
              <a:rPr lang="en-US" dirty="0" err="1"/>
              <a:t>Satrazliumab</a:t>
            </a:r>
            <a:endParaRPr lang="en-US" dirty="0"/>
          </a:p>
          <a:p>
            <a:pPr lvl="1"/>
            <a:r>
              <a:rPr lang="en-US" dirty="0"/>
              <a:t>Tocilizumab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40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83A55F-BE84-2350-3A08-FE47F903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香港人數據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2E881ED-A66C-5EB9-E1DD-8B7E208E7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233219"/>
              </p:ext>
            </p:extLst>
          </p:nvPr>
        </p:nvGraphicFramePr>
        <p:xfrm>
          <a:off x="457200" y="1600200"/>
          <a:ext cx="8153394" cy="222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798">
                  <a:extLst>
                    <a:ext uri="{9D8B030D-6E8A-4147-A177-3AD203B41FA5}">
                      <a16:colId xmlns="" xmlns:a16="http://schemas.microsoft.com/office/drawing/2014/main" val="2687237962"/>
                    </a:ext>
                  </a:extLst>
                </a:gridCol>
                <a:gridCol w="1638677">
                  <a:extLst>
                    <a:ext uri="{9D8B030D-6E8A-4147-A177-3AD203B41FA5}">
                      <a16:colId xmlns="" xmlns:a16="http://schemas.microsoft.com/office/drawing/2014/main" val="3451131464"/>
                    </a:ext>
                  </a:extLst>
                </a:gridCol>
                <a:gridCol w="1082905">
                  <a:extLst>
                    <a:ext uri="{9D8B030D-6E8A-4147-A177-3AD203B41FA5}">
                      <a16:colId xmlns="" xmlns:a16="http://schemas.microsoft.com/office/drawing/2014/main" val="1811847419"/>
                    </a:ext>
                  </a:extLst>
                </a:gridCol>
                <a:gridCol w="1332044">
                  <a:extLst>
                    <a:ext uri="{9D8B030D-6E8A-4147-A177-3AD203B41FA5}">
                      <a16:colId xmlns="" xmlns:a16="http://schemas.microsoft.com/office/drawing/2014/main" val="1459427978"/>
                    </a:ext>
                  </a:extLst>
                </a:gridCol>
                <a:gridCol w="1340961">
                  <a:extLst>
                    <a:ext uri="{9D8B030D-6E8A-4147-A177-3AD203B41FA5}">
                      <a16:colId xmlns="" xmlns:a16="http://schemas.microsoft.com/office/drawing/2014/main" val="1987346587"/>
                    </a:ext>
                  </a:extLst>
                </a:gridCol>
                <a:gridCol w="1523009">
                  <a:extLst>
                    <a:ext uri="{9D8B030D-6E8A-4147-A177-3AD203B41FA5}">
                      <a16:colId xmlns="" xmlns:a16="http://schemas.microsoft.com/office/drawing/2014/main" val="78468525"/>
                    </a:ext>
                  </a:extLst>
                </a:gridCol>
              </a:tblGrid>
              <a:tr h="893978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HK" sz="1800">
                          <a:effectLst/>
                        </a:rPr>
                        <a:t>成因</a:t>
                      </a:r>
                      <a:endParaRPr lang="en-GB" altLang="zh-TW" sz="18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ja-JP" altLang="en-HK" sz="1800">
                          <a:effectLst/>
                        </a:rPr>
                        <a:t>病例數目</a:t>
                      </a:r>
                      <a:r>
                        <a:rPr lang="en-GB" altLang="ja-JP" sz="1800">
                          <a:effectLst/>
                        </a:rPr>
                        <a:t>  </a:t>
                      </a:r>
                      <a:r>
                        <a:rPr lang="en-GB" sz="1800">
                          <a:effectLst/>
                        </a:rPr>
                        <a:t>(%)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ja-JP" altLang="en-HK" sz="1800">
                          <a:effectLst/>
                        </a:rPr>
                        <a:t>女</a:t>
                      </a:r>
                      <a:r>
                        <a:rPr lang="en-GB" sz="1800">
                          <a:effectLst/>
                        </a:rPr>
                        <a:t> (%)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ja-JP" altLang="en-HK" sz="1800">
                          <a:effectLst/>
                        </a:rPr>
                        <a:t>發病時年齡</a:t>
                      </a:r>
                      <a:endParaRPr lang="en-GB" altLang="zh-TW" sz="18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HK" sz="1800">
                          <a:effectLst/>
                        </a:rPr>
                        <a:t>最初視力</a:t>
                      </a:r>
                      <a:endParaRPr lang="en-GB" altLang="zh-TW" sz="18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HK" sz="1800">
                          <a:effectLst/>
                        </a:rPr>
                        <a:t>最終視力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2537132"/>
                  </a:ext>
                </a:extLst>
              </a:tr>
              <a:tr h="66659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HK" sz="1800">
                          <a:effectLst/>
                        </a:rPr>
                        <a:t>原發性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29 (45.3%)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18 (62.1%)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43.5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altLang="zh-TW" sz="1800">
                          <a:effectLst/>
                        </a:rPr>
                        <a:t>&lt;20/400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~20/80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30705074"/>
                  </a:ext>
                </a:extLst>
              </a:tr>
              <a:tr h="666597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NMOSD</a:t>
                      </a:r>
                      <a:endParaRPr lang="en-GB" altLang="zh-TW" sz="18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16 (25.0%)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15 (93.8%)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48.4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&lt;20/400</a:t>
                      </a:r>
                      <a:endParaRPr lang="zh-TW" sz="180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~20/100</a:t>
                      </a:r>
                      <a:endParaRPr lang="zh-TW" sz="1800" dirty="0">
                        <a:effectLst/>
                        <a:latin typeface="Times New Roman"/>
                        <a:ea typeface="新細明體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392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451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400">
                <a:ea typeface="微軟正黑體"/>
              </a:rPr>
              <a:t>3. MOGAD-</a:t>
            </a:r>
            <a:r>
              <a:rPr lang="zh-TW" altLang="en-HK" sz="4400">
                <a:ea typeface="微軟正黑體"/>
              </a:rPr>
              <a:t>視神經炎</a:t>
            </a:r>
            <a:endParaRPr lang="en-US" sz="4400">
              <a:ea typeface="微軟正黑體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Myelin Oligodendrocyte Glycoprotein Associated Disorder</a:t>
            </a:r>
          </a:p>
        </p:txBody>
      </p:sp>
    </p:spTree>
    <p:extLst>
      <p:ext uri="{BB962C8B-B14F-4D97-AF65-F5344CB8AC3E}">
        <p14:creationId xmlns:p14="http://schemas.microsoft.com/office/powerpoint/2010/main" val="623998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93924-37D0-B791-7943-3B2EAFB7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MOG</a:t>
            </a:r>
            <a:r>
              <a:rPr lang="en-HK"/>
              <a:t>相關疾病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9407B7-3597-5423-2969-E0B9BE89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641"/>
            <a:ext cx="800779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視神經炎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脊髓炎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急性散播性腦脊髓炎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(ADEM acute disseminated encephalomyelitis)</a:t>
            </a:r>
          </a:p>
          <a:p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腦幹腦炎</a:t>
            </a:r>
            <a:endParaRPr lang="en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兒童、年青成人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男女發病率相若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MOGAD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發病率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荷蘭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每年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0.16/100,000</a:t>
            </a:r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人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093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93924-37D0-B791-7943-3B2EAFB7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MOGAD </a:t>
            </a:r>
            <a:r>
              <a:rPr lang="en-HK"/>
              <a:t>最初發病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9407B7-3597-5423-2969-E0B9BE89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1641"/>
            <a:ext cx="66294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視神經炎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		58%</a:t>
            </a:r>
          </a:p>
          <a:p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脊髓炎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		21%</a:t>
            </a:r>
          </a:p>
          <a:p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脊髓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lang="en-HK" altLang="ja-JP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+ </a:t>
            </a:r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視神經炎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	12%</a:t>
            </a: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ADEM 		9%</a:t>
            </a: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MOGAD- 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視神經炎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雙眼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50-80%</a:t>
            </a: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視神經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盤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腫脹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 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76-86%</a:t>
            </a: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復發性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 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50%</a:t>
            </a:r>
          </a:p>
          <a:p>
            <a:pPr lvl="1"/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最終視力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5-20%: 20/200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或更差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52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F5F83-495B-6780-47C6-178DB24F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MOGAD-</a:t>
            </a:r>
            <a:r>
              <a:rPr lang="ja-JP" altLang="en-HK"/>
              <a:t>視神經炎治療方法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28A25-993A-FE64-7D7A-7D7DFA181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HK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急性發病</a:t>
            </a:r>
            <a:endParaRPr 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HK"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靜脈注射類固醇</a:t>
            </a:r>
            <a:r>
              <a:rPr lang="en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(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methylprednisolone) 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每天 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1g x 3-5 </a:t>
            </a:r>
            <a:r>
              <a:rPr lang="ja-JP" altLang="en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日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lvl="1"/>
            <a:r>
              <a:rPr lang="en-HK"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口服類固醇</a:t>
            </a:r>
            <a:r>
              <a:rPr lang="en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(</a:t>
            </a:r>
            <a:r>
              <a: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prednisolone)</a:t>
            </a:r>
            <a:r>
              <a:rPr lang="en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、</a:t>
            </a:r>
            <a:r>
              <a:rPr lang="ja-JP" altLang="en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用</a:t>
            </a:r>
            <a:r>
              <a:rPr lang="en-US" altLang="ja-JP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2-6 </a:t>
            </a:r>
            <a:r>
              <a:rPr lang="ja-JP" altLang="en-HK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個月減藥物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endParaRPr lang="ja-JP" altLang="en-HK" sz="24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ja-JP" alt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洗血</a:t>
            </a:r>
            <a:r>
              <a:rPr lang="en-HK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?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HK" sz="24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如果靜脈注射類固醇治療反應不佳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endParaRPr lang="en-HK" sz="24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IVIG- </a:t>
            </a:r>
            <a:r>
              <a:rPr lang="en-HK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免疫球蛋白：沒證實有用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en-HK" sz="22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防止復發</a:t>
            </a:r>
            <a:endParaRPr lang="en-US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50% </a:t>
            </a:r>
            <a:r>
              <a:rPr lang="en-HK" sz="22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不復發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HK" sz="22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免疫力抑制劑不一定需要</a:t>
            </a:r>
            <a:r>
              <a:rPr 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?</a:t>
            </a:r>
          </a:p>
          <a:p>
            <a:pPr lvl="2"/>
            <a:r>
              <a:rPr lang="ja-JP" alt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主要給復發/ 康復不佳的病人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MS </a:t>
            </a:r>
            <a:r>
              <a:rPr lang="ja-JP" alt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治療沒有效力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r>
              <a:rPr 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IVIG </a:t>
            </a:r>
            <a:r>
              <a:rPr lang="en-HK" sz="22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免疫蛋白球（每三至四星期注射</a:t>
            </a:r>
            <a:r>
              <a:rPr 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）</a:t>
            </a:r>
            <a:r>
              <a:rPr lang="ja-JP" alt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比較</a:t>
            </a:r>
            <a:r>
              <a:rPr 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lang="en-US" altLang="ja-JP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rituximab, MMF, azathioprine</a:t>
            </a:r>
            <a:r>
              <a:rPr lang="ja-JP" alt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效果更佳</a:t>
            </a:r>
            <a:r>
              <a:rPr lang="en-HK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？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1"/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965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E54A0C3-BC4A-7B8F-8EBA-6A1B336B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671450"/>
              </p:ext>
            </p:extLst>
          </p:nvPr>
        </p:nvGraphicFramePr>
        <p:xfrm>
          <a:off x="9179" y="0"/>
          <a:ext cx="9156856" cy="601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214">
                  <a:extLst>
                    <a:ext uri="{9D8B030D-6E8A-4147-A177-3AD203B41FA5}">
                      <a16:colId xmlns="" xmlns:a16="http://schemas.microsoft.com/office/drawing/2014/main" val="2193397930"/>
                    </a:ext>
                  </a:extLst>
                </a:gridCol>
                <a:gridCol w="2289214">
                  <a:extLst>
                    <a:ext uri="{9D8B030D-6E8A-4147-A177-3AD203B41FA5}">
                      <a16:colId xmlns="" xmlns:a16="http://schemas.microsoft.com/office/drawing/2014/main" val="2555427121"/>
                    </a:ext>
                  </a:extLst>
                </a:gridCol>
                <a:gridCol w="2289214">
                  <a:extLst>
                    <a:ext uri="{9D8B030D-6E8A-4147-A177-3AD203B41FA5}">
                      <a16:colId xmlns="" xmlns:a16="http://schemas.microsoft.com/office/drawing/2014/main" val="3467299403"/>
                    </a:ext>
                  </a:extLst>
                </a:gridCol>
                <a:gridCol w="2289214">
                  <a:extLst>
                    <a:ext uri="{9D8B030D-6E8A-4147-A177-3AD203B41FA5}">
                      <a16:colId xmlns="" xmlns:a16="http://schemas.microsoft.com/office/drawing/2014/main" val="983602032"/>
                    </a:ext>
                  </a:extLst>
                </a:gridCol>
              </a:tblGrid>
              <a:tr h="438224">
                <a:tc>
                  <a:txBody>
                    <a:bodyPr/>
                    <a:lstStyle/>
                    <a:p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典型視神經炎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5771331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30-40s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孩子</a:t>
                      </a:r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+ 30s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0694711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</a:t>
                      </a:r>
                      <a:r>
                        <a:rPr 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</a:t>
                      </a:r>
                      <a:r>
                        <a:rPr lang="ja-JP" altLang="en-US" sz="1800" b="0" i="0" u="none" strike="noStrike" noProof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endParaRPr 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女&gt;&gt;男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 ~=男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1837070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種族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白種人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亞裔、非裔</a:t>
                      </a:r>
                      <a:endParaRPr 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不同種族相若</a:t>
                      </a:r>
                      <a:endParaRPr 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9961950"/>
                  </a:ext>
                </a:extLst>
              </a:tr>
              <a:tr h="438224"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30944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眼窩痛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969517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視神經</a:t>
                      </a:r>
                      <a:r>
                        <a:rPr lang="zh-CN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盤</a:t>
                      </a:r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腫脹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6700627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雙眼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0259692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嚴重視力缺失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5222203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復發性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3196708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需要用類固醇治療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罕有</a:t>
                      </a:r>
                      <a:endParaRPr 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0934892"/>
                  </a:ext>
                </a:extLst>
              </a:tr>
              <a:tr h="756386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失明風險</a:t>
                      </a:r>
                      <a:r>
                        <a:rPr 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&lt;20/200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0055815"/>
                  </a:ext>
                </a:extLst>
              </a:tr>
              <a:tr h="438224">
                <a:tc>
                  <a:txBody>
                    <a:bodyPr/>
                    <a:lstStyle/>
                    <a:p>
                      <a:r>
                        <a:rPr lang="en-HK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視力恢復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好</a:t>
                      </a:r>
                      <a:endParaRPr 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不佳</a:t>
                      </a:r>
                      <a:endParaRPr 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有好有壞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1617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4E64A0-CB57-1523-88F3-753E7E547C9E}"/>
              </a:ext>
            </a:extLst>
          </p:cNvPr>
          <p:cNvSpPr txBox="1"/>
          <p:nvPr/>
        </p:nvSpPr>
        <p:spPr>
          <a:xfrm>
            <a:off x="31214" y="6015068"/>
            <a:ext cx="913481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TW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en-US" altLang="zh-TW" i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Gospe</a:t>
            </a:r>
            <a:r>
              <a:rPr lang="en-US" altLang="zh-TW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Eye. 2021 35:753-768 NMOSD &amp; MOGAD- optic neuritis: a comprehensive review of diagnosis &amp; treatment</a:t>
            </a:r>
          </a:p>
        </p:txBody>
      </p:sp>
    </p:spTree>
    <p:extLst>
      <p:ext uri="{BB962C8B-B14F-4D97-AF65-F5344CB8AC3E}">
        <p14:creationId xmlns:p14="http://schemas.microsoft.com/office/powerpoint/2010/main" val="610712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總結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HK" dirty="0">
                <a:latin typeface="Calibri"/>
                <a:ea typeface="微軟正黑體"/>
                <a:cs typeface="Calibri"/>
              </a:rPr>
              <a:t>視神經炎病發初期很難分辨視神經炎是</a:t>
            </a:r>
            <a:r>
              <a:rPr lang="zh-TW" altLang="en-HK" dirty="0">
                <a:solidFill>
                  <a:srgbClr val="0070C0"/>
                </a:solidFill>
                <a:latin typeface="Calibri"/>
                <a:ea typeface="微軟正黑體"/>
                <a:cs typeface="Calibri"/>
              </a:rPr>
              <a:t>典型</a:t>
            </a:r>
            <a:r>
              <a:rPr lang="zh-TW" altLang="en-HK" dirty="0">
                <a:latin typeface="Calibri"/>
                <a:ea typeface="微軟正黑體"/>
                <a:cs typeface="Calibri"/>
              </a:rPr>
              <a:t>或</a:t>
            </a:r>
            <a:r>
              <a:rPr lang="zh-TW" altLang="en-HK" dirty="0">
                <a:solidFill>
                  <a:srgbClr val="0070C0"/>
                </a:solidFill>
                <a:latin typeface="Calibri"/>
                <a:ea typeface="微軟正黑體"/>
                <a:cs typeface="Calibri"/>
              </a:rPr>
              <a:t>非典型</a:t>
            </a:r>
            <a:endParaRPr lang="en-US" altLang="zh-TW" dirty="0">
              <a:solidFill>
                <a:srgbClr val="0070C0"/>
              </a:solidFill>
              <a:latin typeface="Calibri"/>
              <a:ea typeface="微軟正黑體"/>
              <a:cs typeface="Calibri"/>
            </a:endParaRPr>
          </a:p>
          <a:p>
            <a:pPr lvl="1" indent="-514350"/>
            <a:r>
              <a:rPr lang="zh-TW" altLang="en-HK" dirty="0">
                <a:latin typeface="Calibri"/>
                <a:ea typeface="微軟正黑體"/>
                <a:cs typeface="Calibri"/>
              </a:rPr>
              <a:t>典型視神經炎：可不治療</a:t>
            </a:r>
            <a:r>
              <a:rPr lang="en-US" altLang="zh-TW" dirty="0">
                <a:latin typeface="Calibri"/>
                <a:ea typeface="微軟正黑體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lvl="1" indent="-514350"/>
            <a:r>
              <a:rPr lang="en-US" altLang="zh-TW" dirty="0">
                <a:latin typeface="Calibri"/>
                <a:ea typeface="微軟正黑體"/>
                <a:cs typeface="Calibri"/>
              </a:rPr>
              <a:t>NMO/ MOG- </a:t>
            </a:r>
            <a:r>
              <a:rPr lang="zh-TW" altLang="en-HK" dirty="0">
                <a:latin typeface="Calibri"/>
                <a:ea typeface="微軟正黑體"/>
                <a:cs typeface="Calibri"/>
              </a:rPr>
              <a:t>一定要治療</a:t>
            </a:r>
            <a:endParaRPr lang="en-US" altLang="zh-TW" dirty="0">
              <a:latin typeface="Calibri"/>
              <a:ea typeface="微軟正黑體"/>
              <a:cs typeface="Calibri"/>
            </a:endParaRPr>
          </a:p>
          <a:p>
            <a:pPr lvl="1" indent="-514350"/>
            <a:r>
              <a:rPr lang="zh-TW" altLang="en-HK" dirty="0">
                <a:latin typeface="Calibri"/>
                <a:ea typeface="微軟正黑體"/>
                <a:cs typeface="Calibri"/>
              </a:rPr>
              <a:t>建議所有視神經炎都可先用靜脈注射類固醇治療</a:t>
            </a:r>
            <a:endParaRPr lang="en-US" altLang="zh-TW" dirty="0">
              <a:latin typeface="Calibri"/>
              <a:ea typeface="微軟正黑體"/>
              <a:cs typeface="Calibri"/>
            </a:endParaRPr>
          </a:p>
          <a:p>
            <a:pPr lvl="1" indent="-514350"/>
            <a:endParaRPr lang="zh-TW" altLang="en-HK" dirty="0">
              <a:latin typeface="Calibri"/>
              <a:ea typeface="微軟正黑體"/>
              <a:cs typeface="Calibri"/>
            </a:endParaRPr>
          </a:p>
          <a:p>
            <a:r>
              <a:rPr lang="zh-TW" altLang="en-HK" dirty="0">
                <a:latin typeface="+mj-ea"/>
                <a:ea typeface="+mj-ea"/>
                <a:cs typeface="Calibri"/>
              </a:rPr>
              <a:t>盡快抽血檢查</a:t>
            </a:r>
            <a:r>
              <a:rPr lang="en-US" altLang="zh-TW" dirty="0">
                <a:latin typeface="+mj-ea"/>
                <a:ea typeface="+mj-ea"/>
                <a:cs typeface="Calibri"/>
              </a:rPr>
              <a:t> NMO and MOG </a:t>
            </a:r>
            <a:r>
              <a:rPr lang="zh-TW" altLang="en-US" dirty="0">
                <a:latin typeface="+mj-ea"/>
                <a:ea typeface="+mj-ea"/>
                <a:cs typeface="Calibri"/>
              </a:rPr>
              <a:t>抗體</a:t>
            </a:r>
            <a:endParaRPr lang="en-US" altLang="zh-TW" dirty="0">
              <a:latin typeface="+mj-ea"/>
              <a:ea typeface="+mj-ea"/>
              <a:cs typeface="Arial"/>
            </a:endParaRPr>
          </a:p>
          <a:p>
            <a:pPr lvl="1"/>
            <a:r>
              <a:rPr lang="zh-TW" altLang="en-HK" dirty="0">
                <a:latin typeface="+mj-ea"/>
                <a:ea typeface="+mj-ea"/>
                <a:cs typeface="Calibri"/>
              </a:rPr>
              <a:t>如果有</a:t>
            </a:r>
            <a:r>
              <a:rPr lang="en-US" altLang="zh-TW" dirty="0">
                <a:latin typeface="+mj-ea"/>
                <a:ea typeface="+mj-ea"/>
                <a:cs typeface="Calibri"/>
              </a:rPr>
              <a:t>NMO</a:t>
            </a:r>
            <a:r>
              <a:rPr lang="zh-TW" altLang="en-HK" dirty="0">
                <a:latin typeface="+mj-ea"/>
                <a:ea typeface="+mj-ea"/>
                <a:cs typeface="Calibri"/>
              </a:rPr>
              <a:t>抗體，考慮使用洗血治療</a:t>
            </a:r>
            <a:endParaRPr lang="en-US" altLang="zh-TW" dirty="0">
              <a:latin typeface="+mj-ea"/>
              <a:ea typeface="+mj-ea"/>
              <a:cs typeface="Calibri"/>
            </a:endParaRPr>
          </a:p>
          <a:p>
            <a:pPr lvl="1"/>
            <a:endParaRPr lang="zh-TW" altLang="en-US" dirty="0">
              <a:latin typeface="+mj-ea"/>
              <a:ea typeface="+mj-ea"/>
              <a:cs typeface="Calibri"/>
            </a:endParaRPr>
          </a:p>
          <a:p>
            <a:r>
              <a:rPr lang="en-US" altLang="zh-TW" dirty="0">
                <a:latin typeface="+mj-ea"/>
                <a:ea typeface="+mj-ea"/>
                <a:cs typeface="+mn-lt"/>
              </a:rPr>
              <a:t>NMO</a:t>
            </a:r>
            <a:r>
              <a:rPr lang="zh-TW" altLang="en-HK" dirty="0">
                <a:latin typeface="+mj-ea"/>
                <a:ea typeface="+mj-ea"/>
                <a:cs typeface="+mn-lt"/>
              </a:rPr>
              <a:t>一定要用藥防止復發</a:t>
            </a:r>
            <a:endParaRPr lang="en-US" altLang="zh-TW" dirty="0">
              <a:latin typeface="+mj-ea"/>
              <a:ea typeface="+mj-ea"/>
              <a:cs typeface="+mn-lt"/>
            </a:endParaRPr>
          </a:p>
          <a:p>
            <a:r>
              <a:rPr lang="zh-TW" altLang="en-HK" dirty="0">
                <a:latin typeface="+mj-ea"/>
                <a:ea typeface="+mj-ea"/>
                <a:cs typeface="+mn-lt"/>
              </a:rPr>
              <a:t>MOG視乎情況用藥防止復發</a:t>
            </a:r>
            <a:endParaRPr lang="zh-TW" dirty="0">
              <a:latin typeface="+mj-ea"/>
              <a:ea typeface="+mj-ea"/>
              <a:cs typeface="+mn-lt"/>
            </a:endParaRPr>
          </a:p>
          <a:p>
            <a:r>
              <a:rPr lang="zh-TW" altLang="en-HK" dirty="0">
                <a:latin typeface="+mj-ea"/>
                <a:ea typeface="+mj-ea"/>
                <a:cs typeface="+mn-lt"/>
              </a:rPr>
              <a:t>新</a:t>
            </a:r>
            <a:r>
              <a:rPr lang="zh-TW" dirty="0">
                <a:latin typeface="+mj-ea"/>
                <a:ea typeface="+mj-ea"/>
                <a:cs typeface="+mn-lt"/>
              </a:rPr>
              <a:t>藥</a:t>
            </a:r>
            <a:r>
              <a:rPr lang="zh-TW" altLang="en-HK" dirty="0">
                <a:latin typeface="+mj-ea"/>
                <a:ea typeface="+mj-ea"/>
                <a:cs typeface="+mn-lt"/>
              </a:rPr>
              <a:t>比舊</a:t>
            </a:r>
            <a:r>
              <a:rPr lang="zh-TW" dirty="0">
                <a:latin typeface="+mj-ea"/>
                <a:ea typeface="+mj-ea"/>
                <a:cs typeface="+mn-lt"/>
              </a:rPr>
              <a:t>藥</a:t>
            </a:r>
            <a:r>
              <a:rPr lang="zh-TW" altLang="en-HK" dirty="0">
                <a:latin typeface="+mj-ea"/>
                <a:ea typeface="+mj-ea"/>
                <a:cs typeface="+mn-lt"/>
              </a:rPr>
              <a:t>好？</a:t>
            </a:r>
            <a:endParaRPr lang="zh-TW" dirty="0">
              <a:latin typeface="+mj-ea"/>
              <a:ea typeface="+mj-ea"/>
              <a:cs typeface="Arial"/>
            </a:endParaRPr>
          </a:p>
          <a:p>
            <a:pPr marL="457200" lvl="1" fontAlgn="base"/>
            <a:endParaRPr lang="en-US" sz="2400" dirty="0">
              <a:cs typeface="Arial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altLang="zh-TW" sz="3200" dirty="0">
              <a:cs typeface="Arial"/>
            </a:endParaRPr>
          </a:p>
          <a:p>
            <a:pPr marL="731520" lvl="1" indent="-457200">
              <a:buFont typeface="+mj-lt"/>
              <a:buAutoNum type="arabicPeriod"/>
            </a:pPr>
            <a:endParaRPr lang="en-US" altLang="zh-TW" sz="2800" dirty="0">
              <a:cs typeface="Arial"/>
            </a:endParaRPr>
          </a:p>
          <a:p>
            <a:pPr marL="457200" indent="-457200">
              <a:buFont typeface="Arial"/>
              <a:buAutoNum type="arabicPeriod" startAt="3"/>
            </a:pPr>
            <a:endParaRPr lang="en-US" altLang="zh-TW" sz="2800" dirty="0">
              <a:cs typeface="Arial"/>
            </a:endParaRPr>
          </a:p>
          <a:p>
            <a:endParaRPr lang="en-US" altLang="zh-TW" sz="3200" dirty="0">
              <a:cs typeface="Arial"/>
            </a:endParaRPr>
          </a:p>
          <a:p>
            <a:pPr lvl="1"/>
            <a:endParaRPr lang="en-US" altLang="zh-TW" sz="2800" dirty="0">
              <a:cs typeface="Arial"/>
            </a:endParaRPr>
          </a:p>
          <a:p>
            <a:pPr marL="457200" lvl="1"/>
            <a:endParaRPr lang="zh-TW" altLang="en-US" sz="2800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zh-HK" altLang="en-US" dirty="0"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69" y="4314721"/>
            <a:ext cx="3325907" cy="216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1.</a:t>
            </a:r>
            <a:r>
              <a:rPr lang="zh-TW" altLang="en-US" dirty="0">
                <a:latin typeface="+mj-ea"/>
              </a:rPr>
              <a:t>眼睛的解構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17402-7166-460D-A8DD-99DEB287D22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A3A274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A3A274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964611" name="Picture 3" descr="eye-tex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-1654" r="7178"/>
          <a:stretch>
            <a:fillRect/>
          </a:stretch>
        </p:blipFill>
        <p:spPr bwMode="auto">
          <a:xfrm>
            <a:off x="0" y="263525"/>
            <a:ext cx="9144000" cy="65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4612" name="Rectangle 4"/>
          <p:cNvSpPr>
            <a:spLocks noChangeArrowheads="1"/>
          </p:cNvSpPr>
          <p:nvPr/>
        </p:nvSpPr>
        <p:spPr bwMode="auto">
          <a:xfrm>
            <a:off x="0" y="2708275"/>
            <a:ext cx="252413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4613" name="Text Box 5"/>
          <p:cNvSpPr txBox="1">
            <a:spLocks noChangeArrowheads="1"/>
          </p:cNvSpPr>
          <p:nvPr/>
        </p:nvSpPr>
        <p:spPr bwMode="auto">
          <a:xfrm>
            <a:off x="38100" y="32131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Cornea</a:t>
            </a:r>
          </a:p>
        </p:txBody>
      </p:sp>
      <p:sp>
        <p:nvSpPr>
          <p:cNvPr id="964614" name="Text Box 6"/>
          <p:cNvSpPr txBox="1">
            <a:spLocks noChangeArrowheads="1"/>
          </p:cNvSpPr>
          <p:nvPr/>
        </p:nvSpPr>
        <p:spPr bwMode="auto">
          <a:xfrm>
            <a:off x="0" y="4430713"/>
            <a:ext cx="827088" cy="366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Lens</a:t>
            </a:r>
          </a:p>
        </p:txBody>
      </p:sp>
      <p:sp>
        <p:nvSpPr>
          <p:cNvPr id="964615" name="Rectangle 7"/>
          <p:cNvSpPr>
            <a:spLocks noChangeArrowheads="1"/>
          </p:cNvSpPr>
          <p:nvPr/>
        </p:nvSpPr>
        <p:spPr bwMode="auto">
          <a:xfrm>
            <a:off x="8497888" y="5876925"/>
            <a:ext cx="611187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宋体" pitchFamily="2" charset="-122"/>
              <a:cs typeface="+mn-cs"/>
            </a:endParaRPr>
          </a:p>
        </p:txBody>
      </p:sp>
      <p:sp>
        <p:nvSpPr>
          <p:cNvPr id="964616" name="Text Box 8"/>
          <p:cNvSpPr txBox="1">
            <a:spLocks noChangeArrowheads="1"/>
          </p:cNvSpPr>
          <p:nvPr/>
        </p:nvSpPr>
        <p:spPr bwMode="auto">
          <a:xfrm>
            <a:off x="7164388" y="61976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視覺神經</a:t>
            </a:r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7740650" y="27813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黃斑點</a:t>
            </a:r>
          </a:p>
        </p:txBody>
      </p:sp>
      <p:sp>
        <p:nvSpPr>
          <p:cNvPr id="964618" name="Text Box 10"/>
          <p:cNvSpPr txBox="1">
            <a:spLocks noChangeArrowheads="1"/>
          </p:cNvSpPr>
          <p:nvPr/>
        </p:nvSpPr>
        <p:spPr bwMode="auto">
          <a:xfrm>
            <a:off x="7667625" y="866775"/>
            <a:ext cx="140335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視網膜</a:t>
            </a:r>
          </a:p>
        </p:txBody>
      </p:sp>
      <p:sp>
        <p:nvSpPr>
          <p:cNvPr id="964619" name="Text Box 11"/>
          <p:cNvSpPr txBox="1">
            <a:spLocks noChangeArrowheads="1"/>
          </p:cNvSpPr>
          <p:nvPr/>
        </p:nvSpPr>
        <p:spPr bwMode="auto">
          <a:xfrm>
            <a:off x="250825" y="4797425"/>
            <a:ext cx="99695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t>晶體</a:t>
            </a:r>
          </a:p>
        </p:txBody>
      </p:sp>
    </p:spTree>
    <p:extLst>
      <p:ext uri="{BB962C8B-B14F-4D97-AF65-F5344CB8AC3E}">
        <p14:creationId xmlns:p14="http://schemas.microsoft.com/office/powerpoint/2010/main" val="422181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眼睛與影相機</a:t>
            </a:r>
            <a:endParaRPr lang="en-US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1650"/>
            <a:ext cx="3663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787525"/>
            <a:ext cx="403701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10050"/>
            <a:ext cx="36639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4210050"/>
            <a:ext cx="403701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125"/>
            <a:ext cx="4951413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193925" y="3646488"/>
            <a:ext cx="793750" cy="461962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b="1">
                <a:solidFill>
                  <a:srgbClr val="0070C0"/>
                </a:solidFill>
              </a:rPr>
              <a:t>物體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800600" y="2513013"/>
            <a:ext cx="990600" cy="460375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b="1">
                <a:solidFill>
                  <a:srgbClr val="0070C0"/>
                </a:solidFill>
              </a:rPr>
              <a:t>晶體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429000" y="3184525"/>
            <a:ext cx="9906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b="1">
                <a:solidFill>
                  <a:srgbClr val="0070C0"/>
                </a:solidFill>
              </a:rPr>
              <a:t>光線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6019800" y="3286125"/>
            <a:ext cx="205740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b="1">
                <a:solidFill>
                  <a:srgbClr val="0070C0"/>
                </a:solidFill>
              </a:rPr>
              <a:t>底片</a:t>
            </a:r>
            <a:r>
              <a:rPr lang="en-US" altLang="zh-TW" b="1">
                <a:solidFill>
                  <a:srgbClr val="0070C0"/>
                </a:solidFill>
              </a:rPr>
              <a:t>/ </a:t>
            </a:r>
            <a:r>
              <a:rPr lang="zh-TW" altLang="en-US" b="1">
                <a:solidFill>
                  <a:srgbClr val="0070C0"/>
                </a:solidFill>
              </a:rPr>
              <a:t>視網膜</a:t>
            </a:r>
            <a:endParaRPr 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00956" y="332656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我們是怎樣看東西的</a:t>
            </a:r>
            <a:r>
              <a:rPr lang="en-US" altLang="zh-TW" dirty="0"/>
              <a:t>?</a:t>
            </a:r>
            <a:endParaRPr lang="zh-HK" altLang="en-US" dirty="0"/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39" y="1828800"/>
            <a:ext cx="527112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1714" y="2245556"/>
            <a:ext cx="124593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>
                <a:latin typeface="+mj-ea"/>
                <a:ea typeface="+mj-ea"/>
              </a:rPr>
              <a:t>視網膜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1714" y="2817478"/>
            <a:ext cx="12459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b="1">
                <a:latin typeface="+mj-ea"/>
                <a:ea typeface="+mj-ea"/>
              </a:rPr>
              <a:t>視神經</a:t>
            </a:r>
            <a:endParaRPr lang="en-US" b="1">
              <a:latin typeface="+mj-ea"/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5328" y="4581832"/>
            <a:ext cx="96925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>
                <a:latin typeface="+mj-ea"/>
                <a:ea typeface="+mj-ea"/>
              </a:rPr>
              <a:t>大腦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629400" y="3529330"/>
            <a:ext cx="441689" cy="25666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803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+mj-ea"/>
              </a:rPr>
              <a:t>2. </a:t>
            </a:r>
            <a:r>
              <a:rPr lang="zh-TW" altLang="en-US" dirty="0">
                <a:latin typeface="+mj-ea"/>
              </a:rPr>
              <a:t>視神經炎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4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vel">
  <a:themeElements>
    <a:clrScheme name="Level 4">
      <a:dk1>
        <a:srgbClr val="6D3696"/>
      </a:dk1>
      <a:lt1>
        <a:srgbClr val="FFFFFF"/>
      </a:lt1>
      <a:dk2>
        <a:srgbClr val="51255D"/>
      </a:dk2>
      <a:lt2>
        <a:srgbClr val="FFFFCC"/>
      </a:lt2>
      <a:accent1>
        <a:srgbClr val="666699"/>
      </a:accent1>
      <a:accent2>
        <a:srgbClr val="800080"/>
      </a:accent2>
      <a:accent3>
        <a:srgbClr val="B3ACB6"/>
      </a:accent3>
      <a:accent4>
        <a:srgbClr val="DADADA"/>
      </a:accent4>
      <a:accent5>
        <a:srgbClr val="B8B8CA"/>
      </a:accent5>
      <a:accent6>
        <a:srgbClr val="730073"/>
      </a:accent6>
      <a:hlink>
        <a:srgbClr val="CCCC00"/>
      </a:hlink>
      <a:folHlink>
        <a:srgbClr val="A3A274"/>
      </a:folHlink>
    </a:clrScheme>
    <a:fontScheme name="Lev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dia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</TotalTime>
  <Words>1152</Words>
  <Application>Microsoft Office PowerPoint</Application>
  <PresentationFormat>On-screen Show (4:3)</PresentationFormat>
  <Paragraphs>393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Clarity</vt:lpstr>
      <vt:lpstr>Level</vt:lpstr>
      <vt:lpstr>Median</vt:lpstr>
      <vt:lpstr>1_Median</vt:lpstr>
      <vt:lpstr>NMO 與 MOG 視神經炎</vt:lpstr>
      <vt:lpstr> 特別鳴謝 </vt:lpstr>
      <vt:lpstr>內容</vt:lpstr>
      <vt:lpstr>1.眼睛的解構</vt:lpstr>
      <vt:lpstr>PowerPoint Presentation</vt:lpstr>
      <vt:lpstr>眼睛與影相機</vt:lpstr>
      <vt:lpstr>PowerPoint Presentation</vt:lpstr>
      <vt:lpstr>我們是怎樣看東西的?</vt:lpstr>
      <vt:lpstr>2. 視神經炎</vt:lpstr>
      <vt:lpstr>視神經病的成因</vt:lpstr>
      <vt:lpstr>怎樣診斷視神經炎？</vt:lpstr>
      <vt:lpstr>眼科醫生如何診斷視神經炎呢？</vt:lpstr>
      <vt:lpstr>視敏度測試 (Snellen)</vt:lpstr>
      <vt:lpstr>顏色測試</vt:lpstr>
      <vt:lpstr>視野檢查</vt:lpstr>
      <vt:lpstr>臨床檢查 瞳孔反應 + 眼底臨床檢查</vt:lpstr>
      <vt:lpstr>眼底掃描OCT- 病發時診斷未必有用?</vt:lpstr>
      <vt:lpstr>掃描: 大腦及眼窩（需加顯影劑）</vt:lpstr>
      <vt:lpstr>診斷</vt:lpstr>
      <vt:lpstr>視神經炎分類 </vt:lpstr>
      <vt:lpstr>典型視神經炎          </vt:lpstr>
      <vt:lpstr>典型視神經炎治療</vt:lpstr>
      <vt:lpstr>香港視神經炎主要原因</vt:lpstr>
      <vt:lpstr>3. NMOSD 視神經炎</vt:lpstr>
      <vt:lpstr>NMO病的歷史</vt:lpstr>
      <vt:lpstr>NMOSD</vt:lpstr>
      <vt:lpstr>NMOSD 視神經炎最初病徵</vt:lpstr>
      <vt:lpstr>NMOSD 診斷標準 (Wingerchuk criteria) (簡化版)</vt:lpstr>
      <vt:lpstr>NMOSD 治療</vt:lpstr>
      <vt:lpstr>NMOSD治療 (防止復發) </vt:lpstr>
      <vt:lpstr>香港人數據</vt:lpstr>
      <vt:lpstr>3. MOGAD-視神經炎</vt:lpstr>
      <vt:lpstr>MOG相關疾病</vt:lpstr>
      <vt:lpstr>MOGAD 最初發病</vt:lpstr>
      <vt:lpstr>MOGAD-視神經炎治療方法</vt:lpstr>
      <vt:lpstr>PowerPoint Presentation</vt:lpstr>
      <vt:lpstr>總結</vt:lpstr>
    </vt:vector>
  </TitlesOfParts>
  <Company>Tsang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白內障</dc:title>
  <dc:creator>Douglas Lam</dc:creator>
  <cp:lastModifiedBy>Chris Chan</cp:lastModifiedBy>
  <cp:revision>6</cp:revision>
  <cp:lastPrinted>2001-07-24T12:33:55Z</cp:lastPrinted>
  <dcterms:created xsi:type="dcterms:W3CDTF">2001-07-17T13:43:05Z</dcterms:created>
  <dcterms:modified xsi:type="dcterms:W3CDTF">2022-10-04T23:52:54Z</dcterms:modified>
</cp:coreProperties>
</file>